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2"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66"/>
    <p:restoredTop sz="94708"/>
  </p:normalViewPr>
  <p:slideViewPr>
    <p:cSldViewPr snapToGrid="0" snapToObjects="1">
      <p:cViewPr varScale="1">
        <p:scale>
          <a:sx n="118" d="100"/>
          <a:sy n="118" d="100"/>
        </p:scale>
        <p:origin x="17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30" name="Shape 630"/>
          <p:cNvSpPr>
            <a:spLocks noGrp="1" noRot="1" noChangeAspect="1"/>
          </p:cNvSpPr>
          <p:nvPr>
            <p:ph type="sldImg"/>
          </p:nvPr>
        </p:nvSpPr>
        <p:spPr>
          <a:xfrm>
            <a:off x="1143000" y="685800"/>
            <a:ext cx="4572000" cy="3429000"/>
          </a:xfrm>
          <a:prstGeom prst="rect">
            <a:avLst/>
          </a:prstGeom>
        </p:spPr>
        <p:txBody>
          <a:bodyPr/>
          <a:lstStyle/>
          <a:p>
            <a:endParaRPr/>
          </a:p>
        </p:txBody>
      </p:sp>
      <p:sp>
        <p:nvSpPr>
          <p:cNvPr id="631" name="Shape 63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Diapositiva de título">
    <p:spTree>
      <p:nvGrpSpPr>
        <p:cNvPr id="1" name=""/>
        <p:cNvGrpSpPr/>
        <p:nvPr/>
      </p:nvGrpSpPr>
      <p:grpSpPr>
        <a:xfrm>
          <a:off x="0" y="0"/>
          <a:ext cx="0" cy="0"/>
          <a:chOff x="0" y="0"/>
          <a:chExt cx="0" cy="0"/>
        </a:xfrm>
      </p:grpSpPr>
      <p:sp>
        <p:nvSpPr>
          <p:cNvPr id="15" name="Rectangle 7"/>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16" name="Picture 8" descr="Picture 8"/>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17" name="Rectangle 9"/>
          <p:cNvSpPr/>
          <p:nvPr/>
        </p:nvSpPr>
        <p:spPr>
          <a:xfrm>
            <a:off x="0" y="6021387"/>
            <a:ext cx="925195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18" name="Picture 10" descr="Picture 10"/>
          <p:cNvPicPr>
            <a:picLocks noChangeAspect="1"/>
          </p:cNvPicPr>
          <p:nvPr/>
        </p:nvPicPr>
        <p:blipFill>
          <a:blip r:embed="rId2"/>
          <a:stretch>
            <a:fillRect/>
          </a:stretch>
        </p:blipFill>
        <p:spPr>
          <a:xfrm>
            <a:off x="7164388" y="6151562"/>
            <a:ext cx="1731963" cy="590551"/>
          </a:xfrm>
          <a:prstGeom prst="rect">
            <a:avLst/>
          </a:prstGeom>
          <a:ln w="12700">
            <a:miter lim="400000"/>
          </a:ln>
        </p:spPr>
      </p:pic>
      <p:sp>
        <p:nvSpPr>
          <p:cNvPr id="19" name="Texto del título"/>
          <p:cNvSpPr txBox="1">
            <a:spLocks noGrp="1"/>
          </p:cNvSpPr>
          <p:nvPr>
            <p:ph type="title"/>
          </p:nvPr>
        </p:nvSpPr>
        <p:spPr>
          <a:xfrm>
            <a:off x="685800" y="2130425"/>
            <a:ext cx="7772400" cy="1470025"/>
          </a:xfrm>
          <a:prstGeom prst="rect">
            <a:avLst/>
          </a:prstGeom>
        </p:spPr>
        <p:txBody>
          <a:bodyPr/>
          <a:lstStyle/>
          <a:p>
            <a:r>
              <a:t>Texto del título</a:t>
            </a:r>
          </a:p>
        </p:txBody>
      </p:sp>
      <p:sp>
        <p:nvSpPr>
          <p:cNvPr id="20" name="Nivel de texto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2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Contenido con título">
    <p:spTree>
      <p:nvGrpSpPr>
        <p:cNvPr id="1" name=""/>
        <p:cNvGrpSpPr/>
        <p:nvPr/>
      </p:nvGrpSpPr>
      <p:grpSpPr>
        <a:xfrm>
          <a:off x="0" y="0"/>
          <a:ext cx="0" cy="0"/>
          <a:chOff x="0" y="0"/>
          <a:chExt cx="0" cy="0"/>
        </a:xfrm>
      </p:grpSpPr>
      <p:sp>
        <p:nvSpPr>
          <p:cNvPr id="112"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113"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114" name="Texto del título"/>
          <p:cNvSpPr txBox="1">
            <a:spLocks noGrp="1"/>
          </p:cNvSpPr>
          <p:nvPr>
            <p:ph type="title"/>
          </p:nvPr>
        </p:nvSpPr>
        <p:spPr>
          <a:xfrm>
            <a:off x="457200" y="273050"/>
            <a:ext cx="3008314" cy="1162050"/>
          </a:xfrm>
          <a:prstGeom prst="rect">
            <a:avLst/>
          </a:prstGeom>
        </p:spPr>
        <p:txBody>
          <a:bodyPr anchor="b"/>
          <a:lstStyle>
            <a:lvl1pPr algn="l">
              <a:defRPr sz="2000" b="1"/>
            </a:lvl1pPr>
          </a:lstStyle>
          <a:p>
            <a:r>
              <a:t>Texto del título</a:t>
            </a:r>
          </a:p>
        </p:txBody>
      </p:sp>
      <p:sp>
        <p:nvSpPr>
          <p:cNvPr id="115" name="Nivel de texto 1…"/>
          <p:cNvSpPr txBox="1">
            <a:spLocks noGrp="1"/>
          </p:cNvSpPr>
          <p:nvPr>
            <p:ph type="body" idx="1"/>
          </p:nvPr>
        </p:nvSpPr>
        <p:spPr>
          <a:xfrm>
            <a:off x="3575050" y="273050"/>
            <a:ext cx="5111750" cy="5853113"/>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116" name="3 Marcador de texto"/>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117"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Imagen con título">
    <p:spTree>
      <p:nvGrpSpPr>
        <p:cNvPr id="1" name=""/>
        <p:cNvGrpSpPr/>
        <p:nvPr/>
      </p:nvGrpSpPr>
      <p:grpSpPr>
        <a:xfrm>
          <a:off x="0" y="0"/>
          <a:ext cx="0" cy="0"/>
          <a:chOff x="0" y="0"/>
          <a:chExt cx="0" cy="0"/>
        </a:xfrm>
      </p:grpSpPr>
      <p:sp>
        <p:nvSpPr>
          <p:cNvPr id="124"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125"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126" name="Texto del título"/>
          <p:cNvSpPr txBox="1">
            <a:spLocks noGrp="1"/>
          </p:cNvSpPr>
          <p:nvPr>
            <p:ph type="title"/>
          </p:nvPr>
        </p:nvSpPr>
        <p:spPr>
          <a:xfrm>
            <a:off x="1792288" y="4800600"/>
            <a:ext cx="5486401" cy="566738"/>
          </a:xfrm>
          <a:prstGeom prst="rect">
            <a:avLst/>
          </a:prstGeom>
        </p:spPr>
        <p:txBody>
          <a:bodyPr anchor="b"/>
          <a:lstStyle>
            <a:lvl1pPr algn="l">
              <a:defRPr sz="2000" b="1"/>
            </a:lvl1pPr>
          </a:lstStyle>
          <a:p>
            <a:r>
              <a:t>Texto del título</a:t>
            </a:r>
          </a:p>
        </p:txBody>
      </p:sp>
      <p:sp>
        <p:nvSpPr>
          <p:cNvPr id="127" name="2 Marcador de posición de imagen"/>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128" name="Nivel de texto 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Nivel de texto 1</a:t>
            </a:r>
          </a:p>
          <a:p>
            <a:pPr lvl="1"/>
            <a:r>
              <a:t>Nivel de texto 2</a:t>
            </a:r>
          </a:p>
          <a:p>
            <a:pPr lvl="2"/>
            <a:r>
              <a:t>Nivel de texto 3</a:t>
            </a:r>
          </a:p>
          <a:p>
            <a:pPr lvl="3"/>
            <a:r>
              <a:t>Nivel de texto 4</a:t>
            </a:r>
          </a:p>
          <a:p>
            <a:pPr lvl="4"/>
            <a:r>
              <a:t>Nivel de texto 5</a:t>
            </a:r>
          </a:p>
        </p:txBody>
      </p:sp>
      <p:sp>
        <p:nvSpPr>
          <p:cNvPr id="129"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Diapositiva de título">
    <p:spTree>
      <p:nvGrpSpPr>
        <p:cNvPr id="1" name=""/>
        <p:cNvGrpSpPr/>
        <p:nvPr/>
      </p:nvGrpSpPr>
      <p:grpSpPr>
        <a:xfrm>
          <a:off x="0" y="0"/>
          <a:ext cx="0" cy="0"/>
          <a:chOff x="0" y="0"/>
          <a:chExt cx="0" cy="0"/>
        </a:xfrm>
      </p:grpSpPr>
      <p:sp>
        <p:nvSpPr>
          <p:cNvPr id="136"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137"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138" name="Texto del título"/>
          <p:cNvSpPr txBox="1">
            <a:spLocks noGrp="1"/>
          </p:cNvSpPr>
          <p:nvPr>
            <p:ph type="title"/>
          </p:nvPr>
        </p:nvSpPr>
        <p:spPr>
          <a:xfrm>
            <a:off x="685800" y="2130425"/>
            <a:ext cx="7772400" cy="1470025"/>
          </a:xfrm>
          <a:prstGeom prst="rect">
            <a:avLst/>
          </a:prstGeom>
        </p:spPr>
        <p:txBody>
          <a:bodyPr/>
          <a:lstStyle/>
          <a:p>
            <a:r>
              <a:t>Texto del título</a:t>
            </a:r>
          </a:p>
        </p:txBody>
      </p:sp>
      <p:sp>
        <p:nvSpPr>
          <p:cNvPr id="139" name="Nivel de texto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140"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ítulo y objetos">
    <p:spTree>
      <p:nvGrpSpPr>
        <p:cNvPr id="1" name=""/>
        <p:cNvGrpSpPr/>
        <p:nvPr/>
      </p:nvGrpSpPr>
      <p:grpSpPr>
        <a:xfrm>
          <a:off x="0" y="0"/>
          <a:ext cx="0" cy="0"/>
          <a:chOff x="0" y="0"/>
          <a:chExt cx="0" cy="0"/>
        </a:xfrm>
      </p:grpSpPr>
      <p:sp>
        <p:nvSpPr>
          <p:cNvPr id="147"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148"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149" name="Texto del título"/>
          <p:cNvSpPr txBox="1">
            <a:spLocks noGrp="1"/>
          </p:cNvSpPr>
          <p:nvPr>
            <p:ph type="title"/>
          </p:nvPr>
        </p:nvSpPr>
        <p:spPr>
          <a:prstGeom prst="rect">
            <a:avLst/>
          </a:prstGeom>
        </p:spPr>
        <p:txBody>
          <a:bodyPr/>
          <a:lstStyle/>
          <a:p>
            <a:r>
              <a:t>Texto del título</a:t>
            </a:r>
          </a:p>
        </p:txBody>
      </p:sp>
      <p:sp>
        <p:nvSpPr>
          <p:cNvPr id="150" name="Nivel de texto 1…"/>
          <p:cNvSpPr txBox="1">
            <a:spLocks noGrp="1"/>
          </p:cNvSpPr>
          <p:nvPr>
            <p:ph type="body" idx="1"/>
          </p:nvPr>
        </p:nvSpPr>
        <p:spPr>
          <a:xfrm>
            <a:off x="457200" y="1600200"/>
            <a:ext cx="8229600" cy="4525963"/>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151"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Encabezado de sección">
    <p:spTree>
      <p:nvGrpSpPr>
        <p:cNvPr id="1" name=""/>
        <p:cNvGrpSpPr/>
        <p:nvPr/>
      </p:nvGrpSpPr>
      <p:grpSpPr>
        <a:xfrm>
          <a:off x="0" y="0"/>
          <a:ext cx="0" cy="0"/>
          <a:chOff x="0" y="0"/>
          <a:chExt cx="0" cy="0"/>
        </a:xfrm>
      </p:grpSpPr>
      <p:sp>
        <p:nvSpPr>
          <p:cNvPr id="158"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159"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160" name="Texto del título"/>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Texto del título</a:t>
            </a:r>
          </a:p>
        </p:txBody>
      </p:sp>
      <p:sp>
        <p:nvSpPr>
          <p:cNvPr id="161" name="Nivel de texto 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162"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Dos objetos">
    <p:spTree>
      <p:nvGrpSpPr>
        <p:cNvPr id="1" name=""/>
        <p:cNvGrpSpPr/>
        <p:nvPr/>
      </p:nvGrpSpPr>
      <p:grpSpPr>
        <a:xfrm>
          <a:off x="0" y="0"/>
          <a:ext cx="0" cy="0"/>
          <a:chOff x="0" y="0"/>
          <a:chExt cx="0" cy="0"/>
        </a:xfrm>
      </p:grpSpPr>
      <p:sp>
        <p:nvSpPr>
          <p:cNvPr id="169"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170"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171" name="Texto del título"/>
          <p:cNvSpPr txBox="1">
            <a:spLocks noGrp="1"/>
          </p:cNvSpPr>
          <p:nvPr>
            <p:ph type="title"/>
          </p:nvPr>
        </p:nvSpPr>
        <p:spPr>
          <a:prstGeom prst="rect">
            <a:avLst/>
          </a:prstGeom>
        </p:spPr>
        <p:txBody>
          <a:bodyPr/>
          <a:lstStyle/>
          <a:p>
            <a:r>
              <a:t>Texto del título</a:t>
            </a:r>
          </a:p>
        </p:txBody>
      </p:sp>
      <p:sp>
        <p:nvSpPr>
          <p:cNvPr id="172" name="Nivel de texto 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Nivel de texto 1</a:t>
            </a:r>
          </a:p>
          <a:p>
            <a:pPr lvl="1"/>
            <a:r>
              <a:t>Nivel de texto 2</a:t>
            </a:r>
          </a:p>
          <a:p>
            <a:pPr lvl="2"/>
            <a:r>
              <a:t>Nivel de texto 3</a:t>
            </a:r>
          </a:p>
          <a:p>
            <a:pPr lvl="3"/>
            <a:r>
              <a:t>Nivel de texto 4</a:t>
            </a:r>
          </a:p>
          <a:p>
            <a:pPr lvl="4"/>
            <a:r>
              <a:t>Nivel de texto 5</a:t>
            </a:r>
          </a:p>
        </p:txBody>
      </p:sp>
      <p:sp>
        <p:nvSpPr>
          <p:cNvPr id="173"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Comparación">
    <p:spTree>
      <p:nvGrpSpPr>
        <p:cNvPr id="1" name=""/>
        <p:cNvGrpSpPr/>
        <p:nvPr/>
      </p:nvGrpSpPr>
      <p:grpSpPr>
        <a:xfrm>
          <a:off x="0" y="0"/>
          <a:ext cx="0" cy="0"/>
          <a:chOff x="0" y="0"/>
          <a:chExt cx="0" cy="0"/>
        </a:xfrm>
      </p:grpSpPr>
      <p:sp>
        <p:nvSpPr>
          <p:cNvPr id="180"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181"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182" name="Texto del título"/>
          <p:cNvSpPr txBox="1">
            <a:spLocks noGrp="1"/>
          </p:cNvSpPr>
          <p:nvPr>
            <p:ph type="title"/>
          </p:nvPr>
        </p:nvSpPr>
        <p:spPr>
          <a:prstGeom prst="rect">
            <a:avLst/>
          </a:prstGeom>
        </p:spPr>
        <p:txBody>
          <a:bodyPr/>
          <a:lstStyle/>
          <a:p>
            <a:r>
              <a:t>Texto del título</a:t>
            </a:r>
          </a:p>
        </p:txBody>
      </p:sp>
      <p:sp>
        <p:nvSpPr>
          <p:cNvPr id="183" name="Nivel de texto 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184" name="4 Marcador de texto"/>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185"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Sólo el título">
    <p:spTree>
      <p:nvGrpSpPr>
        <p:cNvPr id="1" name=""/>
        <p:cNvGrpSpPr/>
        <p:nvPr/>
      </p:nvGrpSpPr>
      <p:grpSpPr>
        <a:xfrm>
          <a:off x="0" y="0"/>
          <a:ext cx="0" cy="0"/>
          <a:chOff x="0" y="0"/>
          <a:chExt cx="0" cy="0"/>
        </a:xfrm>
      </p:grpSpPr>
      <p:sp>
        <p:nvSpPr>
          <p:cNvPr id="192"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193"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194" name="Texto del título"/>
          <p:cNvSpPr txBox="1">
            <a:spLocks noGrp="1"/>
          </p:cNvSpPr>
          <p:nvPr>
            <p:ph type="title"/>
          </p:nvPr>
        </p:nvSpPr>
        <p:spPr>
          <a:prstGeom prst="rect">
            <a:avLst/>
          </a:prstGeom>
        </p:spPr>
        <p:txBody>
          <a:bodyPr/>
          <a:lstStyle/>
          <a:p>
            <a:r>
              <a:t>Texto del título</a:t>
            </a:r>
          </a:p>
        </p:txBody>
      </p:sp>
      <p:sp>
        <p:nvSpPr>
          <p:cNvPr id="195"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202"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203"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204"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Contenido con título">
    <p:spTree>
      <p:nvGrpSpPr>
        <p:cNvPr id="1" name=""/>
        <p:cNvGrpSpPr/>
        <p:nvPr/>
      </p:nvGrpSpPr>
      <p:grpSpPr>
        <a:xfrm>
          <a:off x="0" y="0"/>
          <a:ext cx="0" cy="0"/>
          <a:chOff x="0" y="0"/>
          <a:chExt cx="0" cy="0"/>
        </a:xfrm>
      </p:grpSpPr>
      <p:sp>
        <p:nvSpPr>
          <p:cNvPr id="211"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212"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213" name="Texto del título"/>
          <p:cNvSpPr txBox="1">
            <a:spLocks noGrp="1"/>
          </p:cNvSpPr>
          <p:nvPr>
            <p:ph type="title"/>
          </p:nvPr>
        </p:nvSpPr>
        <p:spPr>
          <a:xfrm>
            <a:off x="457200" y="273050"/>
            <a:ext cx="3008314" cy="1162050"/>
          </a:xfrm>
          <a:prstGeom prst="rect">
            <a:avLst/>
          </a:prstGeom>
        </p:spPr>
        <p:txBody>
          <a:bodyPr anchor="b"/>
          <a:lstStyle>
            <a:lvl1pPr algn="l">
              <a:defRPr sz="2000" b="1"/>
            </a:lvl1pPr>
          </a:lstStyle>
          <a:p>
            <a:r>
              <a:t>Texto del título</a:t>
            </a:r>
          </a:p>
        </p:txBody>
      </p:sp>
      <p:sp>
        <p:nvSpPr>
          <p:cNvPr id="214" name="Nivel de texto 1…"/>
          <p:cNvSpPr txBox="1">
            <a:spLocks noGrp="1"/>
          </p:cNvSpPr>
          <p:nvPr>
            <p:ph type="body" idx="1"/>
          </p:nvPr>
        </p:nvSpPr>
        <p:spPr>
          <a:xfrm>
            <a:off x="3575050" y="273050"/>
            <a:ext cx="5111750" cy="5853113"/>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215" name="3 Marcador de texto"/>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216"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28" name="Texto del título"/>
          <p:cNvSpPr txBox="1">
            <a:spLocks noGrp="1"/>
          </p:cNvSpPr>
          <p:nvPr>
            <p:ph type="title"/>
          </p:nvPr>
        </p:nvSpPr>
        <p:spPr>
          <a:prstGeom prst="rect">
            <a:avLst/>
          </a:prstGeom>
        </p:spPr>
        <p:txBody>
          <a:bodyPr/>
          <a:lstStyle/>
          <a:p>
            <a:r>
              <a:t>Texto del título</a:t>
            </a:r>
          </a:p>
        </p:txBody>
      </p:sp>
      <p:sp>
        <p:nvSpPr>
          <p:cNvPr id="29"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3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Imagen con título">
    <p:spTree>
      <p:nvGrpSpPr>
        <p:cNvPr id="1" name=""/>
        <p:cNvGrpSpPr/>
        <p:nvPr/>
      </p:nvGrpSpPr>
      <p:grpSpPr>
        <a:xfrm>
          <a:off x="0" y="0"/>
          <a:ext cx="0" cy="0"/>
          <a:chOff x="0" y="0"/>
          <a:chExt cx="0" cy="0"/>
        </a:xfrm>
      </p:grpSpPr>
      <p:sp>
        <p:nvSpPr>
          <p:cNvPr id="223" name="Rectangle 12"/>
          <p:cNvSpPr/>
          <p:nvPr/>
        </p:nvSpPr>
        <p:spPr>
          <a:xfrm>
            <a:off x="0" y="0"/>
            <a:ext cx="9144000" cy="6165850"/>
          </a:xfrm>
          <a:prstGeom prst="rect">
            <a:avLst/>
          </a:prstGeom>
          <a:solidFill>
            <a:srgbClr val="223D71"/>
          </a:solidFill>
          <a:ln w="12700">
            <a:miter lim="400000"/>
          </a:ln>
        </p:spPr>
        <p:txBody>
          <a:bodyPr lIns="45719" rIns="45719" anchor="ctr"/>
          <a:lstStyle/>
          <a:p>
            <a:pPr>
              <a:defRPr>
                <a:latin typeface="Arial"/>
                <a:ea typeface="Arial"/>
                <a:cs typeface="Arial"/>
                <a:sym typeface="Arial"/>
              </a:defRPr>
            </a:pPr>
            <a:endParaRPr/>
          </a:p>
        </p:txBody>
      </p:sp>
      <p:pic>
        <p:nvPicPr>
          <p:cNvPr id="224" name="Picture 9" descr="Picture 9"/>
          <p:cNvPicPr>
            <a:picLocks noChangeAspect="1"/>
          </p:cNvPicPr>
          <p:nvPr/>
        </p:nvPicPr>
        <p:blipFill>
          <a:blip r:embed="rId2"/>
          <a:stretch>
            <a:fillRect/>
          </a:stretch>
        </p:blipFill>
        <p:spPr>
          <a:xfrm>
            <a:off x="1692275" y="2276475"/>
            <a:ext cx="5541963" cy="1884364"/>
          </a:xfrm>
          <a:prstGeom prst="rect">
            <a:avLst/>
          </a:prstGeom>
          <a:ln w="12700">
            <a:miter lim="400000"/>
          </a:ln>
        </p:spPr>
      </p:pic>
      <p:sp>
        <p:nvSpPr>
          <p:cNvPr id="225" name="Texto del título"/>
          <p:cNvSpPr txBox="1">
            <a:spLocks noGrp="1"/>
          </p:cNvSpPr>
          <p:nvPr>
            <p:ph type="title"/>
          </p:nvPr>
        </p:nvSpPr>
        <p:spPr>
          <a:xfrm>
            <a:off x="1792288" y="4800600"/>
            <a:ext cx="5486401" cy="566738"/>
          </a:xfrm>
          <a:prstGeom prst="rect">
            <a:avLst/>
          </a:prstGeom>
        </p:spPr>
        <p:txBody>
          <a:bodyPr anchor="b"/>
          <a:lstStyle>
            <a:lvl1pPr algn="l">
              <a:defRPr sz="2000" b="1"/>
            </a:lvl1pPr>
          </a:lstStyle>
          <a:p>
            <a:r>
              <a:t>Texto del título</a:t>
            </a:r>
          </a:p>
        </p:txBody>
      </p:sp>
      <p:sp>
        <p:nvSpPr>
          <p:cNvPr id="226" name="2 Marcador de posición de imagen"/>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227" name="Nivel de texto 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Nivel de texto 1</a:t>
            </a:r>
          </a:p>
          <a:p>
            <a:pPr lvl="1"/>
            <a:r>
              <a:t>Nivel de texto 2</a:t>
            </a:r>
          </a:p>
          <a:p>
            <a:pPr lvl="2"/>
            <a:r>
              <a:t>Nivel de texto 3</a:t>
            </a:r>
          </a:p>
          <a:p>
            <a:pPr lvl="3"/>
            <a:r>
              <a:t>Nivel de texto 4</a:t>
            </a:r>
          </a:p>
          <a:p>
            <a:pPr lvl="4"/>
            <a:r>
              <a:t>Nivel de texto 5</a:t>
            </a:r>
          </a:p>
        </p:txBody>
      </p:sp>
      <p:sp>
        <p:nvSpPr>
          <p:cNvPr id="228"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Diapositiva de título">
    <p:spTree>
      <p:nvGrpSpPr>
        <p:cNvPr id="1" name=""/>
        <p:cNvGrpSpPr/>
        <p:nvPr/>
      </p:nvGrpSpPr>
      <p:grpSpPr>
        <a:xfrm>
          <a:off x="0" y="0"/>
          <a:ext cx="0" cy="0"/>
          <a:chOff x="0" y="0"/>
          <a:chExt cx="0" cy="0"/>
        </a:xfrm>
      </p:grpSpPr>
      <p:sp>
        <p:nvSpPr>
          <p:cNvPr id="235"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236"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237" name="Texto del título"/>
          <p:cNvSpPr txBox="1">
            <a:spLocks noGrp="1"/>
          </p:cNvSpPr>
          <p:nvPr>
            <p:ph type="title"/>
          </p:nvPr>
        </p:nvSpPr>
        <p:spPr>
          <a:xfrm>
            <a:off x="1143000" y="1122362"/>
            <a:ext cx="6858000" cy="2387601"/>
          </a:xfrm>
          <a:prstGeom prst="rect">
            <a:avLst/>
          </a:prstGeom>
        </p:spPr>
        <p:txBody>
          <a:bodyPr anchor="b"/>
          <a:lstStyle>
            <a:lvl1pPr>
              <a:defRPr sz="6000"/>
            </a:lvl1pPr>
          </a:lstStyle>
          <a:p>
            <a:r>
              <a:t>Texto del título</a:t>
            </a:r>
          </a:p>
        </p:txBody>
      </p:sp>
      <p:sp>
        <p:nvSpPr>
          <p:cNvPr id="238" name="Nivel de texto 1…"/>
          <p:cNvSpPr txBox="1">
            <a:spLocks noGrp="1"/>
          </p:cNvSpPr>
          <p:nvPr>
            <p:ph type="body" sz="quarter" idx="1"/>
          </p:nvPr>
        </p:nvSpPr>
        <p:spPr>
          <a:xfrm>
            <a:off x="1143000" y="3602037"/>
            <a:ext cx="6858000" cy="1655763"/>
          </a:xfrm>
          <a:prstGeom prst="rect">
            <a:avLst/>
          </a:prstGeom>
        </p:spPr>
        <p:txBody>
          <a:bodyPr/>
          <a:lstStyle>
            <a:lvl1pPr marL="0" indent="0" algn="ctr">
              <a:spcBef>
                <a:spcPts val="500"/>
              </a:spcBef>
              <a:buSzTx/>
              <a:buFontTx/>
              <a:buNone/>
              <a:defRPr sz="2400"/>
            </a:lvl1pPr>
            <a:lvl2pPr marL="0" indent="457200" algn="ctr">
              <a:spcBef>
                <a:spcPts val="500"/>
              </a:spcBef>
              <a:buSzTx/>
              <a:buFontTx/>
              <a:buNone/>
              <a:defRPr sz="2400"/>
            </a:lvl2pPr>
            <a:lvl3pPr marL="0" indent="914400" algn="ctr">
              <a:spcBef>
                <a:spcPts val="500"/>
              </a:spcBef>
              <a:buSzTx/>
              <a:buFontTx/>
              <a:buNone/>
              <a:defRPr sz="2400"/>
            </a:lvl3pPr>
            <a:lvl4pPr marL="0" indent="1371600" algn="ctr">
              <a:spcBef>
                <a:spcPts val="500"/>
              </a:spcBef>
              <a:buSzTx/>
              <a:buFontTx/>
              <a:buNone/>
              <a:defRPr sz="2400"/>
            </a:lvl4pPr>
            <a:lvl5pPr marL="0" indent="1828800" algn="ctr">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23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cSld name="Título y objetos">
    <p:spTree>
      <p:nvGrpSpPr>
        <p:cNvPr id="1" name=""/>
        <p:cNvGrpSpPr/>
        <p:nvPr/>
      </p:nvGrpSpPr>
      <p:grpSpPr>
        <a:xfrm>
          <a:off x="0" y="0"/>
          <a:ext cx="0" cy="0"/>
          <a:chOff x="0" y="0"/>
          <a:chExt cx="0" cy="0"/>
        </a:xfrm>
      </p:grpSpPr>
      <p:sp>
        <p:nvSpPr>
          <p:cNvPr id="246"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247"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248" name="Texto del título"/>
          <p:cNvSpPr txBox="1">
            <a:spLocks noGrp="1"/>
          </p:cNvSpPr>
          <p:nvPr>
            <p:ph type="title"/>
          </p:nvPr>
        </p:nvSpPr>
        <p:spPr>
          <a:prstGeom prst="rect">
            <a:avLst/>
          </a:prstGeom>
        </p:spPr>
        <p:txBody>
          <a:bodyPr/>
          <a:lstStyle/>
          <a:p>
            <a:r>
              <a:t>Texto del título</a:t>
            </a:r>
          </a:p>
        </p:txBody>
      </p:sp>
      <p:sp>
        <p:nvSpPr>
          <p:cNvPr id="249"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25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
  <p:cSld name="Encabezado de sección">
    <p:spTree>
      <p:nvGrpSpPr>
        <p:cNvPr id="1" name=""/>
        <p:cNvGrpSpPr/>
        <p:nvPr/>
      </p:nvGrpSpPr>
      <p:grpSpPr>
        <a:xfrm>
          <a:off x="0" y="0"/>
          <a:ext cx="0" cy="0"/>
          <a:chOff x="0" y="0"/>
          <a:chExt cx="0" cy="0"/>
        </a:xfrm>
      </p:grpSpPr>
      <p:sp>
        <p:nvSpPr>
          <p:cNvPr id="257"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258"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259" name="Texto del título"/>
          <p:cNvSpPr txBox="1">
            <a:spLocks noGrp="1"/>
          </p:cNvSpPr>
          <p:nvPr>
            <p:ph type="title"/>
          </p:nvPr>
        </p:nvSpPr>
        <p:spPr>
          <a:xfrm>
            <a:off x="623887" y="1709738"/>
            <a:ext cx="7886701" cy="2852737"/>
          </a:xfrm>
          <a:prstGeom prst="rect">
            <a:avLst/>
          </a:prstGeom>
        </p:spPr>
        <p:txBody>
          <a:bodyPr anchor="b"/>
          <a:lstStyle>
            <a:lvl1pPr>
              <a:defRPr sz="6000"/>
            </a:lvl1pPr>
          </a:lstStyle>
          <a:p>
            <a:r>
              <a:t>Texto del título</a:t>
            </a:r>
          </a:p>
        </p:txBody>
      </p:sp>
      <p:sp>
        <p:nvSpPr>
          <p:cNvPr id="260" name="Nivel de texto 1…"/>
          <p:cNvSpPr txBox="1">
            <a:spLocks noGrp="1"/>
          </p:cNvSpPr>
          <p:nvPr>
            <p:ph type="body" sz="quarter" idx="1"/>
          </p:nvPr>
        </p:nvSpPr>
        <p:spPr>
          <a:xfrm>
            <a:off x="623887" y="4589462"/>
            <a:ext cx="7886701" cy="1500188"/>
          </a:xfrm>
          <a:prstGeom prst="rect">
            <a:avLst/>
          </a:prstGeom>
        </p:spPr>
        <p:txBody>
          <a:bodyPr/>
          <a:lstStyle>
            <a:lvl1pPr marL="0" indent="0">
              <a:spcBef>
                <a:spcPts val="500"/>
              </a:spcBef>
              <a:buSzTx/>
              <a:buFontTx/>
              <a:buNone/>
              <a:defRPr sz="2400"/>
            </a:lvl1pPr>
            <a:lvl2pPr marL="0" indent="457200">
              <a:spcBef>
                <a:spcPts val="500"/>
              </a:spcBef>
              <a:buSzTx/>
              <a:buFontTx/>
              <a:buNone/>
              <a:defRPr sz="2400"/>
            </a:lvl2pPr>
            <a:lvl3pPr marL="0" indent="914400">
              <a:spcBef>
                <a:spcPts val="500"/>
              </a:spcBef>
              <a:buSzTx/>
              <a:buFontTx/>
              <a:buNone/>
              <a:defRPr sz="2400"/>
            </a:lvl3pPr>
            <a:lvl4pPr marL="0" indent="1371600">
              <a:spcBef>
                <a:spcPts val="500"/>
              </a:spcBef>
              <a:buSzTx/>
              <a:buFontTx/>
              <a:buNone/>
              <a:defRPr sz="2400"/>
            </a:lvl4pPr>
            <a:lvl5pPr marL="0" indent="1828800">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26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cSld name="Dos objetos">
    <p:spTree>
      <p:nvGrpSpPr>
        <p:cNvPr id="1" name=""/>
        <p:cNvGrpSpPr/>
        <p:nvPr/>
      </p:nvGrpSpPr>
      <p:grpSpPr>
        <a:xfrm>
          <a:off x="0" y="0"/>
          <a:ext cx="0" cy="0"/>
          <a:chOff x="0" y="0"/>
          <a:chExt cx="0" cy="0"/>
        </a:xfrm>
      </p:grpSpPr>
      <p:sp>
        <p:nvSpPr>
          <p:cNvPr id="268"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269"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270" name="Texto del título"/>
          <p:cNvSpPr txBox="1">
            <a:spLocks noGrp="1"/>
          </p:cNvSpPr>
          <p:nvPr>
            <p:ph type="title"/>
          </p:nvPr>
        </p:nvSpPr>
        <p:spPr>
          <a:prstGeom prst="rect">
            <a:avLst/>
          </a:prstGeom>
        </p:spPr>
        <p:txBody>
          <a:bodyPr/>
          <a:lstStyle/>
          <a:p>
            <a:r>
              <a:t>Texto del título</a:t>
            </a:r>
          </a:p>
        </p:txBody>
      </p:sp>
      <p:sp>
        <p:nvSpPr>
          <p:cNvPr id="271" name="Nivel de texto 1…"/>
          <p:cNvSpPr txBox="1">
            <a:spLocks noGrp="1"/>
          </p:cNvSpPr>
          <p:nvPr>
            <p:ph type="body" sz="half" idx="1"/>
          </p:nvPr>
        </p:nvSpPr>
        <p:spPr>
          <a:xfrm>
            <a:off x="457200" y="1600200"/>
            <a:ext cx="4038600" cy="42767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27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
  <p:cSld name="Comparación">
    <p:spTree>
      <p:nvGrpSpPr>
        <p:cNvPr id="1" name=""/>
        <p:cNvGrpSpPr/>
        <p:nvPr/>
      </p:nvGrpSpPr>
      <p:grpSpPr>
        <a:xfrm>
          <a:off x="0" y="0"/>
          <a:ext cx="0" cy="0"/>
          <a:chOff x="0" y="0"/>
          <a:chExt cx="0" cy="0"/>
        </a:xfrm>
      </p:grpSpPr>
      <p:sp>
        <p:nvSpPr>
          <p:cNvPr id="279"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280"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281" name="Texto del título"/>
          <p:cNvSpPr txBox="1">
            <a:spLocks noGrp="1"/>
          </p:cNvSpPr>
          <p:nvPr>
            <p:ph type="title"/>
          </p:nvPr>
        </p:nvSpPr>
        <p:spPr>
          <a:xfrm>
            <a:off x="630237" y="365125"/>
            <a:ext cx="7886701" cy="1325563"/>
          </a:xfrm>
          <a:prstGeom prst="rect">
            <a:avLst/>
          </a:prstGeom>
        </p:spPr>
        <p:txBody>
          <a:bodyPr/>
          <a:lstStyle/>
          <a:p>
            <a:r>
              <a:t>Texto del título</a:t>
            </a:r>
          </a:p>
        </p:txBody>
      </p:sp>
      <p:sp>
        <p:nvSpPr>
          <p:cNvPr id="282" name="Nivel de texto 1…"/>
          <p:cNvSpPr txBox="1">
            <a:spLocks noGrp="1"/>
          </p:cNvSpPr>
          <p:nvPr>
            <p:ph type="body" sz="quarter" idx="1"/>
          </p:nvPr>
        </p:nvSpPr>
        <p:spPr>
          <a:xfrm>
            <a:off x="630237" y="1681163"/>
            <a:ext cx="3868739" cy="82391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283" name="Marcador de texto 4"/>
          <p:cNvSpPr>
            <a:spLocks noGrp="1"/>
          </p:cNvSpPr>
          <p:nvPr>
            <p:ph type="body" sz="quarter" idx="13"/>
          </p:nvPr>
        </p:nvSpPr>
        <p:spPr>
          <a:xfrm>
            <a:off x="4629150" y="1681163"/>
            <a:ext cx="3887788" cy="823913"/>
          </a:xfrm>
          <a:prstGeom prst="rect">
            <a:avLst/>
          </a:prstGeom>
        </p:spPr>
        <p:txBody>
          <a:bodyPr anchor="b"/>
          <a:lstStyle/>
          <a:p>
            <a:pPr marL="0" indent="0">
              <a:spcBef>
                <a:spcPts val="500"/>
              </a:spcBef>
              <a:buSzTx/>
              <a:buFontTx/>
              <a:buNone/>
              <a:defRPr sz="2400" b="1"/>
            </a:pPr>
            <a:endParaRPr/>
          </a:p>
        </p:txBody>
      </p:sp>
      <p:sp>
        <p:nvSpPr>
          <p:cNvPr id="28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
  <p:cSld name="Solo el título">
    <p:spTree>
      <p:nvGrpSpPr>
        <p:cNvPr id="1" name=""/>
        <p:cNvGrpSpPr/>
        <p:nvPr/>
      </p:nvGrpSpPr>
      <p:grpSpPr>
        <a:xfrm>
          <a:off x="0" y="0"/>
          <a:ext cx="0" cy="0"/>
          <a:chOff x="0" y="0"/>
          <a:chExt cx="0" cy="0"/>
        </a:xfrm>
      </p:grpSpPr>
      <p:sp>
        <p:nvSpPr>
          <p:cNvPr id="291"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292"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293" name="Texto del título"/>
          <p:cNvSpPr txBox="1">
            <a:spLocks noGrp="1"/>
          </p:cNvSpPr>
          <p:nvPr>
            <p:ph type="title"/>
          </p:nvPr>
        </p:nvSpPr>
        <p:spPr>
          <a:prstGeom prst="rect">
            <a:avLst/>
          </a:prstGeom>
        </p:spPr>
        <p:txBody>
          <a:bodyPr/>
          <a:lstStyle/>
          <a:p>
            <a:r>
              <a:t>Texto del título</a:t>
            </a:r>
          </a:p>
        </p:txBody>
      </p:sp>
      <p:sp>
        <p:nvSpPr>
          <p:cNvPr id="29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301"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02"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0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cSld name="Contenido con título">
    <p:spTree>
      <p:nvGrpSpPr>
        <p:cNvPr id="1" name=""/>
        <p:cNvGrpSpPr/>
        <p:nvPr/>
      </p:nvGrpSpPr>
      <p:grpSpPr>
        <a:xfrm>
          <a:off x="0" y="0"/>
          <a:ext cx="0" cy="0"/>
          <a:chOff x="0" y="0"/>
          <a:chExt cx="0" cy="0"/>
        </a:xfrm>
      </p:grpSpPr>
      <p:sp>
        <p:nvSpPr>
          <p:cNvPr id="310"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11"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12"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313" name="Nivel de texto 1…"/>
          <p:cNvSpPr txBox="1">
            <a:spLocks noGrp="1"/>
          </p:cNvSpPr>
          <p:nvPr>
            <p:ph type="body" sz="half" idx="1"/>
          </p:nvPr>
        </p:nvSpPr>
        <p:spPr>
          <a:xfrm>
            <a:off x="3887787" y="987425"/>
            <a:ext cx="4629151" cy="48736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314" name="Marcador de texto 3"/>
          <p:cNvSpPr>
            <a:spLocks noGrp="1"/>
          </p:cNvSpPr>
          <p:nvPr>
            <p:ph type="body" sz="quarter" idx="13"/>
          </p:nvPr>
        </p:nvSpPr>
        <p:spPr>
          <a:xfrm>
            <a:off x="630237" y="2057400"/>
            <a:ext cx="2949576" cy="3811588"/>
          </a:xfrm>
          <a:prstGeom prst="rect">
            <a:avLst/>
          </a:prstGeom>
        </p:spPr>
        <p:txBody>
          <a:bodyPr/>
          <a:lstStyle/>
          <a:p>
            <a:pPr marL="0" indent="0">
              <a:spcBef>
                <a:spcPts val="300"/>
              </a:spcBef>
              <a:buSzTx/>
              <a:buFontTx/>
              <a:buNone/>
              <a:defRPr sz="1600"/>
            </a:pPr>
            <a:endParaRPr/>
          </a:p>
        </p:txBody>
      </p:sp>
      <p:sp>
        <p:nvSpPr>
          <p:cNvPr id="31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cSld name="Imagen con título">
    <p:spTree>
      <p:nvGrpSpPr>
        <p:cNvPr id="1" name=""/>
        <p:cNvGrpSpPr/>
        <p:nvPr/>
      </p:nvGrpSpPr>
      <p:grpSpPr>
        <a:xfrm>
          <a:off x="0" y="0"/>
          <a:ext cx="0" cy="0"/>
          <a:chOff x="0" y="0"/>
          <a:chExt cx="0" cy="0"/>
        </a:xfrm>
      </p:grpSpPr>
      <p:sp>
        <p:nvSpPr>
          <p:cNvPr id="322"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23"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24"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325" name="Marcador de imagen 2"/>
          <p:cNvSpPr>
            <a:spLocks noGrp="1"/>
          </p:cNvSpPr>
          <p:nvPr>
            <p:ph type="pic" sz="half" idx="13"/>
          </p:nvPr>
        </p:nvSpPr>
        <p:spPr>
          <a:xfrm>
            <a:off x="3887787" y="987425"/>
            <a:ext cx="4629151" cy="4873625"/>
          </a:xfrm>
          <a:prstGeom prst="rect">
            <a:avLst/>
          </a:prstGeom>
        </p:spPr>
        <p:txBody>
          <a:bodyPr lIns="91439" rIns="91439">
            <a:noAutofit/>
          </a:bodyPr>
          <a:lstStyle/>
          <a:p>
            <a:endParaRPr/>
          </a:p>
        </p:txBody>
      </p:sp>
      <p:sp>
        <p:nvSpPr>
          <p:cNvPr id="326" name="Nivel de texto 1…"/>
          <p:cNvSpPr txBox="1">
            <a:spLocks noGrp="1"/>
          </p:cNvSpPr>
          <p:nvPr>
            <p:ph type="body" sz="quarter" idx="1"/>
          </p:nvPr>
        </p:nvSpPr>
        <p:spPr>
          <a:xfrm>
            <a:off x="630237" y="2057400"/>
            <a:ext cx="2949576" cy="3811588"/>
          </a:xfrm>
          <a:prstGeom prst="rect">
            <a:avLst/>
          </a:prstGeom>
        </p:spPr>
        <p:txBody>
          <a:bodyPr/>
          <a:lstStyle>
            <a:lvl1pPr marL="0" indent="0">
              <a:spcBef>
                <a:spcPts val="300"/>
              </a:spcBef>
              <a:buSzTx/>
              <a:buFontTx/>
              <a:buNone/>
              <a:defRPr sz="1600"/>
            </a:lvl1pPr>
            <a:lvl2pPr marL="0" indent="457200">
              <a:spcBef>
                <a:spcPts val="300"/>
              </a:spcBef>
              <a:buSzTx/>
              <a:buFontTx/>
              <a:buNone/>
              <a:defRPr sz="1600"/>
            </a:lvl2pPr>
            <a:lvl3pPr marL="0" indent="914400">
              <a:spcBef>
                <a:spcPts val="300"/>
              </a:spcBef>
              <a:buSzTx/>
              <a:buFontTx/>
              <a:buNone/>
              <a:defRPr sz="1600"/>
            </a:lvl3pPr>
            <a:lvl4pPr marL="0" indent="1371600">
              <a:spcBef>
                <a:spcPts val="300"/>
              </a:spcBef>
              <a:buSzTx/>
              <a:buFontTx/>
              <a:buNone/>
              <a:defRPr sz="1600"/>
            </a:lvl4pPr>
            <a:lvl5pPr marL="0" indent="1828800">
              <a:spcBef>
                <a:spcPts val="300"/>
              </a:spcBef>
              <a:buSzTx/>
              <a:buFontTx/>
              <a:buNone/>
              <a:defRPr sz="1600"/>
            </a:lvl5pPr>
          </a:lstStyle>
          <a:p>
            <a:r>
              <a:t>Nivel de texto 1</a:t>
            </a:r>
          </a:p>
          <a:p>
            <a:pPr lvl="1"/>
            <a:r>
              <a:t>Nivel de texto 2</a:t>
            </a:r>
          </a:p>
          <a:p>
            <a:pPr lvl="2"/>
            <a:r>
              <a:t>Nivel de texto 3</a:t>
            </a:r>
          </a:p>
          <a:p>
            <a:pPr lvl="3"/>
            <a:r>
              <a:t>Nivel de texto 4</a:t>
            </a:r>
          </a:p>
          <a:p>
            <a:pPr lvl="4"/>
            <a:r>
              <a:t>Nivel de texto 5</a:t>
            </a:r>
          </a:p>
        </p:txBody>
      </p:sp>
      <p:sp>
        <p:nvSpPr>
          <p:cNvPr id="327"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iapositiva de título">
    <p:spTree>
      <p:nvGrpSpPr>
        <p:cNvPr id="1" name=""/>
        <p:cNvGrpSpPr/>
        <p:nvPr/>
      </p:nvGrpSpPr>
      <p:grpSpPr>
        <a:xfrm>
          <a:off x="0" y="0"/>
          <a:ext cx="0" cy="0"/>
          <a:chOff x="0" y="0"/>
          <a:chExt cx="0" cy="0"/>
        </a:xfrm>
      </p:grpSpPr>
      <p:sp>
        <p:nvSpPr>
          <p:cNvPr id="37"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38"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39" name="Texto del título"/>
          <p:cNvSpPr txBox="1">
            <a:spLocks noGrp="1"/>
          </p:cNvSpPr>
          <p:nvPr>
            <p:ph type="title"/>
          </p:nvPr>
        </p:nvSpPr>
        <p:spPr>
          <a:xfrm>
            <a:off x="685800" y="2130425"/>
            <a:ext cx="7772400" cy="1470025"/>
          </a:xfrm>
          <a:prstGeom prst="rect">
            <a:avLst/>
          </a:prstGeom>
        </p:spPr>
        <p:txBody>
          <a:bodyPr/>
          <a:lstStyle/>
          <a:p>
            <a:r>
              <a:t>Texto del título</a:t>
            </a:r>
          </a:p>
        </p:txBody>
      </p:sp>
      <p:sp>
        <p:nvSpPr>
          <p:cNvPr id="40" name="Nivel de texto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41"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cSld name="Diapositiva de título">
    <p:spTree>
      <p:nvGrpSpPr>
        <p:cNvPr id="1" name=""/>
        <p:cNvGrpSpPr/>
        <p:nvPr/>
      </p:nvGrpSpPr>
      <p:grpSpPr>
        <a:xfrm>
          <a:off x="0" y="0"/>
          <a:ext cx="0" cy="0"/>
          <a:chOff x="0" y="0"/>
          <a:chExt cx="0" cy="0"/>
        </a:xfrm>
      </p:grpSpPr>
      <p:sp>
        <p:nvSpPr>
          <p:cNvPr id="334"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35"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36" name="Texto del título"/>
          <p:cNvSpPr txBox="1">
            <a:spLocks noGrp="1"/>
          </p:cNvSpPr>
          <p:nvPr>
            <p:ph type="title"/>
          </p:nvPr>
        </p:nvSpPr>
        <p:spPr>
          <a:xfrm>
            <a:off x="1143000" y="1122362"/>
            <a:ext cx="6858000" cy="2387601"/>
          </a:xfrm>
          <a:prstGeom prst="rect">
            <a:avLst/>
          </a:prstGeom>
        </p:spPr>
        <p:txBody>
          <a:bodyPr anchor="b"/>
          <a:lstStyle>
            <a:lvl1pPr>
              <a:defRPr sz="6000"/>
            </a:lvl1pPr>
          </a:lstStyle>
          <a:p>
            <a:r>
              <a:t>Texto del título</a:t>
            </a:r>
          </a:p>
        </p:txBody>
      </p:sp>
      <p:sp>
        <p:nvSpPr>
          <p:cNvPr id="337" name="Nivel de texto 1…"/>
          <p:cNvSpPr txBox="1">
            <a:spLocks noGrp="1"/>
          </p:cNvSpPr>
          <p:nvPr>
            <p:ph type="body" sz="quarter" idx="1"/>
          </p:nvPr>
        </p:nvSpPr>
        <p:spPr>
          <a:xfrm>
            <a:off x="1143000" y="3602037"/>
            <a:ext cx="6858000" cy="1655763"/>
          </a:xfrm>
          <a:prstGeom prst="rect">
            <a:avLst/>
          </a:prstGeom>
        </p:spPr>
        <p:txBody>
          <a:bodyPr/>
          <a:lstStyle>
            <a:lvl1pPr marL="0" indent="0" algn="ctr">
              <a:spcBef>
                <a:spcPts val="500"/>
              </a:spcBef>
              <a:buSzTx/>
              <a:buFontTx/>
              <a:buNone/>
              <a:defRPr sz="2400"/>
            </a:lvl1pPr>
            <a:lvl2pPr marL="0" indent="457200" algn="ctr">
              <a:spcBef>
                <a:spcPts val="500"/>
              </a:spcBef>
              <a:buSzTx/>
              <a:buFontTx/>
              <a:buNone/>
              <a:defRPr sz="2400"/>
            </a:lvl2pPr>
            <a:lvl3pPr marL="0" indent="914400" algn="ctr">
              <a:spcBef>
                <a:spcPts val="500"/>
              </a:spcBef>
              <a:buSzTx/>
              <a:buFontTx/>
              <a:buNone/>
              <a:defRPr sz="2400"/>
            </a:lvl3pPr>
            <a:lvl4pPr marL="0" indent="1371600" algn="ctr">
              <a:spcBef>
                <a:spcPts val="500"/>
              </a:spcBef>
              <a:buSzTx/>
              <a:buFontTx/>
              <a:buNone/>
              <a:defRPr sz="2400"/>
            </a:lvl4pPr>
            <a:lvl5pPr marL="0" indent="1828800" algn="ctr">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33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x">
  <p:cSld name="Título y objetos">
    <p:spTree>
      <p:nvGrpSpPr>
        <p:cNvPr id="1" name=""/>
        <p:cNvGrpSpPr/>
        <p:nvPr/>
      </p:nvGrpSpPr>
      <p:grpSpPr>
        <a:xfrm>
          <a:off x="0" y="0"/>
          <a:ext cx="0" cy="0"/>
          <a:chOff x="0" y="0"/>
          <a:chExt cx="0" cy="0"/>
        </a:xfrm>
      </p:grpSpPr>
      <p:sp>
        <p:nvSpPr>
          <p:cNvPr id="345"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46"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47" name="Texto del título"/>
          <p:cNvSpPr txBox="1">
            <a:spLocks noGrp="1"/>
          </p:cNvSpPr>
          <p:nvPr>
            <p:ph type="title"/>
          </p:nvPr>
        </p:nvSpPr>
        <p:spPr>
          <a:prstGeom prst="rect">
            <a:avLst/>
          </a:prstGeom>
        </p:spPr>
        <p:txBody>
          <a:bodyPr/>
          <a:lstStyle/>
          <a:p>
            <a:r>
              <a:t>Texto del título</a:t>
            </a:r>
          </a:p>
        </p:txBody>
      </p:sp>
      <p:sp>
        <p:nvSpPr>
          <p:cNvPr id="348"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34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x">
  <p:cSld name="Encabezado de sección">
    <p:spTree>
      <p:nvGrpSpPr>
        <p:cNvPr id="1" name=""/>
        <p:cNvGrpSpPr/>
        <p:nvPr/>
      </p:nvGrpSpPr>
      <p:grpSpPr>
        <a:xfrm>
          <a:off x="0" y="0"/>
          <a:ext cx="0" cy="0"/>
          <a:chOff x="0" y="0"/>
          <a:chExt cx="0" cy="0"/>
        </a:xfrm>
      </p:grpSpPr>
      <p:sp>
        <p:nvSpPr>
          <p:cNvPr id="356"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57"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58" name="Texto del título"/>
          <p:cNvSpPr txBox="1">
            <a:spLocks noGrp="1"/>
          </p:cNvSpPr>
          <p:nvPr>
            <p:ph type="title"/>
          </p:nvPr>
        </p:nvSpPr>
        <p:spPr>
          <a:xfrm>
            <a:off x="623887" y="1709738"/>
            <a:ext cx="7886701" cy="2852737"/>
          </a:xfrm>
          <a:prstGeom prst="rect">
            <a:avLst/>
          </a:prstGeom>
        </p:spPr>
        <p:txBody>
          <a:bodyPr anchor="b"/>
          <a:lstStyle>
            <a:lvl1pPr>
              <a:defRPr sz="6000"/>
            </a:lvl1pPr>
          </a:lstStyle>
          <a:p>
            <a:r>
              <a:t>Texto del título</a:t>
            </a:r>
          </a:p>
        </p:txBody>
      </p:sp>
      <p:sp>
        <p:nvSpPr>
          <p:cNvPr id="359" name="Nivel de texto 1…"/>
          <p:cNvSpPr txBox="1">
            <a:spLocks noGrp="1"/>
          </p:cNvSpPr>
          <p:nvPr>
            <p:ph type="body" sz="quarter" idx="1"/>
          </p:nvPr>
        </p:nvSpPr>
        <p:spPr>
          <a:xfrm>
            <a:off x="623887" y="4589462"/>
            <a:ext cx="7886701" cy="1500188"/>
          </a:xfrm>
          <a:prstGeom prst="rect">
            <a:avLst/>
          </a:prstGeom>
        </p:spPr>
        <p:txBody>
          <a:bodyPr/>
          <a:lstStyle>
            <a:lvl1pPr marL="0" indent="0">
              <a:spcBef>
                <a:spcPts val="500"/>
              </a:spcBef>
              <a:buSzTx/>
              <a:buFontTx/>
              <a:buNone/>
              <a:defRPr sz="2400"/>
            </a:lvl1pPr>
            <a:lvl2pPr marL="0" indent="457200">
              <a:spcBef>
                <a:spcPts val="500"/>
              </a:spcBef>
              <a:buSzTx/>
              <a:buFontTx/>
              <a:buNone/>
              <a:defRPr sz="2400"/>
            </a:lvl2pPr>
            <a:lvl3pPr marL="0" indent="914400">
              <a:spcBef>
                <a:spcPts val="500"/>
              </a:spcBef>
              <a:buSzTx/>
              <a:buFontTx/>
              <a:buNone/>
              <a:defRPr sz="2400"/>
            </a:lvl3pPr>
            <a:lvl4pPr marL="0" indent="1371600">
              <a:spcBef>
                <a:spcPts val="500"/>
              </a:spcBef>
              <a:buSzTx/>
              <a:buFontTx/>
              <a:buNone/>
              <a:defRPr sz="2400"/>
            </a:lvl4pPr>
            <a:lvl5pPr marL="0" indent="1828800">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36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x">
  <p:cSld name="Dos objetos">
    <p:spTree>
      <p:nvGrpSpPr>
        <p:cNvPr id="1" name=""/>
        <p:cNvGrpSpPr/>
        <p:nvPr/>
      </p:nvGrpSpPr>
      <p:grpSpPr>
        <a:xfrm>
          <a:off x="0" y="0"/>
          <a:ext cx="0" cy="0"/>
          <a:chOff x="0" y="0"/>
          <a:chExt cx="0" cy="0"/>
        </a:xfrm>
      </p:grpSpPr>
      <p:sp>
        <p:nvSpPr>
          <p:cNvPr id="367"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68"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69" name="Texto del título"/>
          <p:cNvSpPr txBox="1">
            <a:spLocks noGrp="1"/>
          </p:cNvSpPr>
          <p:nvPr>
            <p:ph type="title"/>
          </p:nvPr>
        </p:nvSpPr>
        <p:spPr>
          <a:prstGeom prst="rect">
            <a:avLst/>
          </a:prstGeom>
        </p:spPr>
        <p:txBody>
          <a:bodyPr/>
          <a:lstStyle/>
          <a:p>
            <a:r>
              <a:t>Texto del título</a:t>
            </a:r>
          </a:p>
        </p:txBody>
      </p:sp>
      <p:sp>
        <p:nvSpPr>
          <p:cNvPr id="370" name="Nivel de texto 1…"/>
          <p:cNvSpPr txBox="1">
            <a:spLocks noGrp="1"/>
          </p:cNvSpPr>
          <p:nvPr>
            <p:ph type="body" sz="half" idx="1"/>
          </p:nvPr>
        </p:nvSpPr>
        <p:spPr>
          <a:xfrm>
            <a:off x="457200" y="1600200"/>
            <a:ext cx="4038600" cy="42767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37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x">
  <p:cSld name="Comparación">
    <p:spTree>
      <p:nvGrpSpPr>
        <p:cNvPr id="1" name=""/>
        <p:cNvGrpSpPr/>
        <p:nvPr/>
      </p:nvGrpSpPr>
      <p:grpSpPr>
        <a:xfrm>
          <a:off x="0" y="0"/>
          <a:ext cx="0" cy="0"/>
          <a:chOff x="0" y="0"/>
          <a:chExt cx="0" cy="0"/>
        </a:xfrm>
      </p:grpSpPr>
      <p:sp>
        <p:nvSpPr>
          <p:cNvPr id="378"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79"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80" name="Texto del título"/>
          <p:cNvSpPr txBox="1">
            <a:spLocks noGrp="1"/>
          </p:cNvSpPr>
          <p:nvPr>
            <p:ph type="title"/>
          </p:nvPr>
        </p:nvSpPr>
        <p:spPr>
          <a:xfrm>
            <a:off x="630237" y="365125"/>
            <a:ext cx="7886701" cy="1325563"/>
          </a:xfrm>
          <a:prstGeom prst="rect">
            <a:avLst/>
          </a:prstGeom>
        </p:spPr>
        <p:txBody>
          <a:bodyPr/>
          <a:lstStyle/>
          <a:p>
            <a:r>
              <a:t>Texto del título</a:t>
            </a:r>
          </a:p>
        </p:txBody>
      </p:sp>
      <p:sp>
        <p:nvSpPr>
          <p:cNvPr id="381" name="Nivel de texto 1…"/>
          <p:cNvSpPr txBox="1">
            <a:spLocks noGrp="1"/>
          </p:cNvSpPr>
          <p:nvPr>
            <p:ph type="body" sz="quarter" idx="1"/>
          </p:nvPr>
        </p:nvSpPr>
        <p:spPr>
          <a:xfrm>
            <a:off x="630237" y="1681163"/>
            <a:ext cx="3868739" cy="82391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382" name="Marcador de texto 4"/>
          <p:cNvSpPr>
            <a:spLocks noGrp="1"/>
          </p:cNvSpPr>
          <p:nvPr>
            <p:ph type="body" sz="quarter" idx="13"/>
          </p:nvPr>
        </p:nvSpPr>
        <p:spPr>
          <a:xfrm>
            <a:off x="4629150" y="1681163"/>
            <a:ext cx="3887788" cy="823913"/>
          </a:xfrm>
          <a:prstGeom prst="rect">
            <a:avLst/>
          </a:prstGeom>
        </p:spPr>
        <p:txBody>
          <a:bodyPr anchor="b"/>
          <a:lstStyle/>
          <a:p>
            <a:pPr marL="0" indent="0">
              <a:spcBef>
                <a:spcPts val="500"/>
              </a:spcBef>
              <a:buSzTx/>
              <a:buFontTx/>
              <a:buNone/>
              <a:defRPr sz="2400" b="1"/>
            </a:pPr>
            <a:endParaRPr/>
          </a:p>
        </p:txBody>
      </p:sp>
      <p:sp>
        <p:nvSpPr>
          <p:cNvPr id="38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x">
  <p:cSld name="Solo el título">
    <p:spTree>
      <p:nvGrpSpPr>
        <p:cNvPr id="1" name=""/>
        <p:cNvGrpSpPr/>
        <p:nvPr/>
      </p:nvGrpSpPr>
      <p:grpSpPr>
        <a:xfrm>
          <a:off x="0" y="0"/>
          <a:ext cx="0" cy="0"/>
          <a:chOff x="0" y="0"/>
          <a:chExt cx="0" cy="0"/>
        </a:xfrm>
      </p:grpSpPr>
      <p:sp>
        <p:nvSpPr>
          <p:cNvPr id="390"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91"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392" name="Texto del título"/>
          <p:cNvSpPr txBox="1">
            <a:spLocks noGrp="1"/>
          </p:cNvSpPr>
          <p:nvPr>
            <p:ph type="title"/>
          </p:nvPr>
        </p:nvSpPr>
        <p:spPr>
          <a:prstGeom prst="rect">
            <a:avLst/>
          </a:prstGeom>
        </p:spPr>
        <p:txBody>
          <a:bodyPr/>
          <a:lstStyle/>
          <a:p>
            <a:r>
              <a:t>Texto del título</a:t>
            </a:r>
          </a:p>
        </p:txBody>
      </p:sp>
      <p:sp>
        <p:nvSpPr>
          <p:cNvPr id="39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400"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01"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0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x">
  <p:cSld name="Contenido con título">
    <p:spTree>
      <p:nvGrpSpPr>
        <p:cNvPr id="1" name=""/>
        <p:cNvGrpSpPr/>
        <p:nvPr/>
      </p:nvGrpSpPr>
      <p:grpSpPr>
        <a:xfrm>
          <a:off x="0" y="0"/>
          <a:ext cx="0" cy="0"/>
          <a:chOff x="0" y="0"/>
          <a:chExt cx="0" cy="0"/>
        </a:xfrm>
      </p:grpSpPr>
      <p:sp>
        <p:nvSpPr>
          <p:cNvPr id="409"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10"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11"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412" name="Nivel de texto 1…"/>
          <p:cNvSpPr txBox="1">
            <a:spLocks noGrp="1"/>
          </p:cNvSpPr>
          <p:nvPr>
            <p:ph type="body" sz="half" idx="1"/>
          </p:nvPr>
        </p:nvSpPr>
        <p:spPr>
          <a:xfrm>
            <a:off x="3887787" y="987425"/>
            <a:ext cx="4629151" cy="48736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413" name="Marcador de texto 3"/>
          <p:cNvSpPr>
            <a:spLocks noGrp="1"/>
          </p:cNvSpPr>
          <p:nvPr>
            <p:ph type="body" sz="quarter" idx="13"/>
          </p:nvPr>
        </p:nvSpPr>
        <p:spPr>
          <a:xfrm>
            <a:off x="630237" y="2057400"/>
            <a:ext cx="2949576" cy="3811588"/>
          </a:xfrm>
          <a:prstGeom prst="rect">
            <a:avLst/>
          </a:prstGeom>
        </p:spPr>
        <p:txBody>
          <a:bodyPr/>
          <a:lstStyle/>
          <a:p>
            <a:pPr marL="0" indent="0">
              <a:spcBef>
                <a:spcPts val="300"/>
              </a:spcBef>
              <a:buSzTx/>
              <a:buFontTx/>
              <a:buNone/>
              <a:defRPr sz="1600"/>
            </a:pPr>
            <a:endParaRPr/>
          </a:p>
        </p:txBody>
      </p:sp>
      <p:sp>
        <p:nvSpPr>
          <p:cNvPr id="41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x">
  <p:cSld name="Imagen con título">
    <p:spTree>
      <p:nvGrpSpPr>
        <p:cNvPr id="1" name=""/>
        <p:cNvGrpSpPr/>
        <p:nvPr/>
      </p:nvGrpSpPr>
      <p:grpSpPr>
        <a:xfrm>
          <a:off x="0" y="0"/>
          <a:ext cx="0" cy="0"/>
          <a:chOff x="0" y="0"/>
          <a:chExt cx="0" cy="0"/>
        </a:xfrm>
      </p:grpSpPr>
      <p:sp>
        <p:nvSpPr>
          <p:cNvPr id="421"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22"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23"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424" name="Marcador de imagen 2"/>
          <p:cNvSpPr>
            <a:spLocks noGrp="1"/>
          </p:cNvSpPr>
          <p:nvPr>
            <p:ph type="pic" sz="half" idx="13"/>
          </p:nvPr>
        </p:nvSpPr>
        <p:spPr>
          <a:xfrm>
            <a:off x="3887787" y="987425"/>
            <a:ext cx="4629151" cy="4873625"/>
          </a:xfrm>
          <a:prstGeom prst="rect">
            <a:avLst/>
          </a:prstGeom>
        </p:spPr>
        <p:txBody>
          <a:bodyPr lIns="91439" rIns="91439">
            <a:noAutofit/>
          </a:bodyPr>
          <a:lstStyle/>
          <a:p>
            <a:endParaRPr/>
          </a:p>
        </p:txBody>
      </p:sp>
      <p:sp>
        <p:nvSpPr>
          <p:cNvPr id="425" name="Nivel de texto 1…"/>
          <p:cNvSpPr txBox="1">
            <a:spLocks noGrp="1"/>
          </p:cNvSpPr>
          <p:nvPr>
            <p:ph type="body" sz="quarter" idx="1"/>
          </p:nvPr>
        </p:nvSpPr>
        <p:spPr>
          <a:xfrm>
            <a:off x="630237" y="2057400"/>
            <a:ext cx="2949576" cy="3811588"/>
          </a:xfrm>
          <a:prstGeom prst="rect">
            <a:avLst/>
          </a:prstGeom>
        </p:spPr>
        <p:txBody>
          <a:bodyPr/>
          <a:lstStyle>
            <a:lvl1pPr marL="0" indent="0">
              <a:spcBef>
                <a:spcPts val="300"/>
              </a:spcBef>
              <a:buSzTx/>
              <a:buFontTx/>
              <a:buNone/>
              <a:defRPr sz="1600"/>
            </a:lvl1pPr>
            <a:lvl2pPr marL="0" indent="457200">
              <a:spcBef>
                <a:spcPts val="300"/>
              </a:spcBef>
              <a:buSzTx/>
              <a:buFontTx/>
              <a:buNone/>
              <a:defRPr sz="1600"/>
            </a:lvl2pPr>
            <a:lvl3pPr marL="0" indent="914400">
              <a:spcBef>
                <a:spcPts val="300"/>
              </a:spcBef>
              <a:buSzTx/>
              <a:buFontTx/>
              <a:buNone/>
              <a:defRPr sz="1600"/>
            </a:lvl3pPr>
            <a:lvl4pPr marL="0" indent="1371600">
              <a:spcBef>
                <a:spcPts val="300"/>
              </a:spcBef>
              <a:buSzTx/>
              <a:buFontTx/>
              <a:buNone/>
              <a:defRPr sz="1600"/>
            </a:lvl4pPr>
            <a:lvl5pPr marL="0" indent="1828800">
              <a:spcBef>
                <a:spcPts val="300"/>
              </a:spcBef>
              <a:buSzTx/>
              <a:buFontTx/>
              <a:buNone/>
              <a:defRPr sz="1600"/>
            </a:lvl5pPr>
          </a:lstStyle>
          <a:p>
            <a:r>
              <a:t>Nivel de texto 1</a:t>
            </a:r>
          </a:p>
          <a:p>
            <a:pPr lvl="1"/>
            <a:r>
              <a:t>Nivel de texto 2</a:t>
            </a:r>
          </a:p>
          <a:p>
            <a:pPr lvl="2"/>
            <a:r>
              <a:t>Nivel de texto 3</a:t>
            </a:r>
          </a:p>
          <a:p>
            <a:pPr lvl="3"/>
            <a:r>
              <a:t>Nivel de texto 4</a:t>
            </a:r>
          </a:p>
          <a:p>
            <a:pPr lvl="4"/>
            <a:r>
              <a:t>Nivel de texto 5</a:t>
            </a:r>
          </a:p>
        </p:txBody>
      </p:sp>
      <p:sp>
        <p:nvSpPr>
          <p:cNvPr id="426"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x">
  <p:cSld name="Diapositiva de título">
    <p:spTree>
      <p:nvGrpSpPr>
        <p:cNvPr id="1" name=""/>
        <p:cNvGrpSpPr/>
        <p:nvPr/>
      </p:nvGrpSpPr>
      <p:grpSpPr>
        <a:xfrm>
          <a:off x="0" y="0"/>
          <a:ext cx="0" cy="0"/>
          <a:chOff x="0" y="0"/>
          <a:chExt cx="0" cy="0"/>
        </a:xfrm>
      </p:grpSpPr>
      <p:sp>
        <p:nvSpPr>
          <p:cNvPr id="433"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34"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35" name="Texto del título"/>
          <p:cNvSpPr txBox="1">
            <a:spLocks noGrp="1"/>
          </p:cNvSpPr>
          <p:nvPr>
            <p:ph type="title"/>
          </p:nvPr>
        </p:nvSpPr>
        <p:spPr>
          <a:xfrm>
            <a:off x="1143000" y="1122362"/>
            <a:ext cx="6858000" cy="2387601"/>
          </a:xfrm>
          <a:prstGeom prst="rect">
            <a:avLst/>
          </a:prstGeom>
        </p:spPr>
        <p:txBody>
          <a:bodyPr anchor="b"/>
          <a:lstStyle>
            <a:lvl1pPr>
              <a:defRPr sz="6000"/>
            </a:lvl1pPr>
          </a:lstStyle>
          <a:p>
            <a:r>
              <a:t>Texto del título</a:t>
            </a:r>
          </a:p>
        </p:txBody>
      </p:sp>
      <p:sp>
        <p:nvSpPr>
          <p:cNvPr id="436" name="Nivel de texto 1…"/>
          <p:cNvSpPr txBox="1">
            <a:spLocks noGrp="1"/>
          </p:cNvSpPr>
          <p:nvPr>
            <p:ph type="body" sz="quarter" idx="1"/>
          </p:nvPr>
        </p:nvSpPr>
        <p:spPr>
          <a:xfrm>
            <a:off x="1143000" y="3602037"/>
            <a:ext cx="6858000" cy="1655763"/>
          </a:xfrm>
          <a:prstGeom prst="rect">
            <a:avLst/>
          </a:prstGeom>
        </p:spPr>
        <p:txBody>
          <a:bodyPr/>
          <a:lstStyle>
            <a:lvl1pPr marL="0" indent="0" algn="ctr">
              <a:spcBef>
                <a:spcPts val="500"/>
              </a:spcBef>
              <a:buSzTx/>
              <a:buFontTx/>
              <a:buNone/>
              <a:defRPr sz="2400"/>
            </a:lvl1pPr>
            <a:lvl2pPr marL="0" indent="457200" algn="ctr">
              <a:spcBef>
                <a:spcPts val="500"/>
              </a:spcBef>
              <a:buSzTx/>
              <a:buFontTx/>
              <a:buNone/>
              <a:defRPr sz="2400"/>
            </a:lvl2pPr>
            <a:lvl3pPr marL="0" indent="914400" algn="ctr">
              <a:spcBef>
                <a:spcPts val="500"/>
              </a:spcBef>
              <a:buSzTx/>
              <a:buFontTx/>
              <a:buNone/>
              <a:defRPr sz="2400"/>
            </a:lvl3pPr>
            <a:lvl4pPr marL="0" indent="1371600" algn="ctr">
              <a:spcBef>
                <a:spcPts val="500"/>
              </a:spcBef>
              <a:buSzTx/>
              <a:buFontTx/>
              <a:buNone/>
              <a:defRPr sz="2400"/>
            </a:lvl4pPr>
            <a:lvl5pPr marL="0" indent="1828800" algn="ctr">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437"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ítulo y objetos">
    <p:spTree>
      <p:nvGrpSpPr>
        <p:cNvPr id="1" name=""/>
        <p:cNvGrpSpPr/>
        <p:nvPr/>
      </p:nvGrpSpPr>
      <p:grpSpPr>
        <a:xfrm>
          <a:off x="0" y="0"/>
          <a:ext cx="0" cy="0"/>
          <a:chOff x="0" y="0"/>
          <a:chExt cx="0" cy="0"/>
        </a:xfrm>
      </p:grpSpPr>
      <p:sp>
        <p:nvSpPr>
          <p:cNvPr id="48"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49"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50" name="Texto del título"/>
          <p:cNvSpPr txBox="1">
            <a:spLocks noGrp="1"/>
          </p:cNvSpPr>
          <p:nvPr>
            <p:ph type="title"/>
          </p:nvPr>
        </p:nvSpPr>
        <p:spPr>
          <a:prstGeom prst="rect">
            <a:avLst/>
          </a:prstGeom>
        </p:spPr>
        <p:txBody>
          <a:bodyPr/>
          <a:lstStyle/>
          <a:p>
            <a:r>
              <a:t>Texto del título</a:t>
            </a:r>
          </a:p>
        </p:txBody>
      </p:sp>
      <p:sp>
        <p:nvSpPr>
          <p:cNvPr id="51" name="Nivel de texto 1…"/>
          <p:cNvSpPr txBox="1">
            <a:spLocks noGrp="1"/>
          </p:cNvSpPr>
          <p:nvPr>
            <p:ph type="body" idx="1"/>
          </p:nvPr>
        </p:nvSpPr>
        <p:spPr>
          <a:xfrm>
            <a:off x="457200" y="1600200"/>
            <a:ext cx="8229600" cy="4525963"/>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52"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x">
  <p:cSld name="Título y objetos">
    <p:spTree>
      <p:nvGrpSpPr>
        <p:cNvPr id="1" name=""/>
        <p:cNvGrpSpPr/>
        <p:nvPr/>
      </p:nvGrpSpPr>
      <p:grpSpPr>
        <a:xfrm>
          <a:off x="0" y="0"/>
          <a:ext cx="0" cy="0"/>
          <a:chOff x="0" y="0"/>
          <a:chExt cx="0" cy="0"/>
        </a:xfrm>
      </p:grpSpPr>
      <p:sp>
        <p:nvSpPr>
          <p:cNvPr id="444"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45"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46" name="Texto del título"/>
          <p:cNvSpPr txBox="1">
            <a:spLocks noGrp="1"/>
          </p:cNvSpPr>
          <p:nvPr>
            <p:ph type="title"/>
          </p:nvPr>
        </p:nvSpPr>
        <p:spPr>
          <a:prstGeom prst="rect">
            <a:avLst/>
          </a:prstGeom>
        </p:spPr>
        <p:txBody>
          <a:bodyPr/>
          <a:lstStyle/>
          <a:p>
            <a:r>
              <a:t>Texto del título</a:t>
            </a:r>
          </a:p>
        </p:txBody>
      </p:sp>
      <p:sp>
        <p:nvSpPr>
          <p:cNvPr id="447"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44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x">
  <p:cSld name="Encabezado de sección">
    <p:spTree>
      <p:nvGrpSpPr>
        <p:cNvPr id="1" name=""/>
        <p:cNvGrpSpPr/>
        <p:nvPr/>
      </p:nvGrpSpPr>
      <p:grpSpPr>
        <a:xfrm>
          <a:off x="0" y="0"/>
          <a:ext cx="0" cy="0"/>
          <a:chOff x="0" y="0"/>
          <a:chExt cx="0" cy="0"/>
        </a:xfrm>
      </p:grpSpPr>
      <p:sp>
        <p:nvSpPr>
          <p:cNvPr id="455"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56"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57" name="Texto del título"/>
          <p:cNvSpPr txBox="1">
            <a:spLocks noGrp="1"/>
          </p:cNvSpPr>
          <p:nvPr>
            <p:ph type="title"/>
          </p:nvPr>
        </p:nvSpPr>
        <p:spPr>
          <a:xfrm>
            <a:off x="623887" y="1709738"/>
            <a:ext cx="7886701" cy="2852737"/>
          </a:xfrm>
          <a:prstGeom prst="rect">
            <a:avLst/>
          </a:prstGeom>
        </p:spPr>
        <p:txBody>
          <a:bodyPr anchor="b"/>
          <a:lstStyle>
            <a:lvl1pPr>
              <a:defRPr sz="6000"/>
            </a:lvl1pPr>
          </a:lstStyle>
          <a:p>
            <a:r>
              <a:t>Texto del título</a:t>
            </a:r>
          </a:p>
        </p:txBody>
      </p:sp>
      <p:sp>
        <p:nvSpPr>
          <p:cNvPr id="458" name="Nivel de texto 1…"/>
          <p:cNvSpPr txBox="1">
            <a:spLocks noGrp="1"/>
          </p:cNvSpPr>
          <p:nvPr>
            <p:ph type="body" sz="quarter" idx="1"/>
          </p:nvPr>
        </p:nvSpPr>
        <p:spPr>
          <a:xfrm>
            <a:off x="623887" y="4589462"/>
            <a:ext cx="7886701" cy="1500188"/>
          </a:xfrm>
          <a:prstGeom prst="rect">
            <a:avLst/>
          </a:prstGeom>
        </p:spPr>
        <p:txBody>
          <a:bodyPr/>
          <a:lstStyle>
            <a:lvl1pPr marL="0" indent="0">
              <a:spcBef>
                <a:spcPts val="500"/>
              </a:spcBef>
              <a:buSzTx/>
              <a:buFontTx/>
              <a:buNone/>
              <a:defRPr sz="2400"/>
            </a:lvl1pPr>
            <a:lvl2pPr marL="0" indent="457200">
              <a:spcBef>
                <a:spcPts val="500"/>
              </a:spcBef>
              <a:buSzTx/>
              <a:buFontTx/>
              <a:buNone/>
              <a:defRPr sz="2400"/>
            </a:lvl2pPr>
            <a:lvl3pPr marL="0" indent="914400">
              <a:spcBef>
                <a:spcPts val="500"/>
              </a:spcBef>
              <a:buSzTx/>
              <a:buFontTx/>
              <a:buNone/>
              <a:defRPr sz="2400"/>
            </a:lvl3pPr>
            <a:lvl4pPr marL="0" indent="1371600">
              <a:spcBef>
                <a:spcPts val="500"/>
              </a:spcBef>
              <a:buSzTx/>
              <a:buFontTx/>
              <a:buNone/>
              <a:defRPr sz="2400"/>
            </a:lvl4pPr>
            <a:lvl5pPr marL="0" indent="1828800">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45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x">
  <p:cSld name="Dos objetos">
    <p:spTree>
      <p:nvGrpSpPr>
        <p:cNvPr id="1" name=""/>
        <p:cNvGrpSpPr/>
        <p:nvPr/>
      </p:nvGrpSpPr>
      <p:grpSpPr>
        <a:xfrm>
          <a:off x="0" y="0"/>
          <a:ext cx="0" cy="0"/>
          <a:chOff x="0" y="0"/>
          <a:chExt cx="0" cy="0"/>
        </a:xfrm>
      </p:grpSpPr>
      <p:sp>
        <p:nvSpPr>
          <p:cNvPr id="466"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67"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68" name="Texto del título"/>
          <p:cNvSpPr txBox="1">
            <a:spLocks noGrp="1"/>
          </p:cNvSpPr>
          <p:nvPr>
            <p:ph type="title"/>
          </p:nvPr>
        </p:nvSpPr>
        <p:spPr>
          <a:prstGeom prst="rect">
            <a:avLst/>
          </a:prstGeom>
        </p:spPr>
        <p:txBody>
          <a:bodyPr/>
          <a:lstStyle/>
          <a:p>
            <a:r>
              <a:t>Texto del título</a:t>
            </a:r>
          </a:p>
        </p:txBody>
      </p:sp>
      <p:sp>
        <p:nvSpPr>
          <p:cNvPr id="469" name="Nivel de texto 1…"/>
          <p:cNvSpPr txBox="1">
            <a:spLocks noGrp="1"/>
          </p:cNvSpPr>
          <p:nvPr>
            <p:ph type="body" sz="half" idx="1"/>
          </p:nvPr>
        </p:nvSpPr>
        <p:spPr>
          <a:xfrm>
            <a:off x="457200" y="1600200"/>
            <a:ext cx="4038600" cy="42767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47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x">
  <p:cSld name="Comparación">
    <p:spTree>
      <p:nvGrpSpPr>
        <p:cNvPr id="1" name=""/>
        <p:cNvGrpSpPr/>
        <p:nvPr/>
      </p:nvGrpSpPr>
      <p:grpSpPr>
        <a:xfrm>
          <a:off x="0" y="0"/>
          <a:ext cx="0" cy="0"/>
          <a:chOff x="0" y="0"/>
          <a:chExt cx="0" cy="0"/>
        </a:xfrm>
      </p:grpSpPr>
      <p:sp>
        <p:nvSpPr>
          <p:cNvPr id="477"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78"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79" name="Texto del título"/>
          <p:cNvSpPr txBox="1">
            <a:spLocks noGrp="1"/>
          </p:cNvSpPr>
          <p:nvPr>
            <p:ph type="title"/>
          </p:nvPr>
        </p:nvSpPr>
        <p:spPr>
          <a:xfrm>
            <a:off x="630237" y="365125"/>
            <a:ext cx="7886701" cy="1325563"/>
          </a:xfrm>
          <a:prstGeom prst="rect">
            <a:avLst/>
          </a:prstGeom>
        </p:spPr>
        <p:txBody>
          <a:bodyPr/>
          <a:lstStyle/>
          <a:p>
            <a:r>
              <a:t>Texto del título</a:t>
            </a:r>
          </a:p>
        </p:txBody>
      </p:sp>
      <p:sp>
        <p:nvSpPr>
          <p:cNvPr id="480" name="Nivel de texto 1…"/>
          <p:cNvSpPr txBox="1">
            <a:spLocks noGrp="1"/>
          </p:cNvSpPr>
          <p:nvPr>
            <p:ph type="body" sz="quarter" idx="1"/>
          </p:nvPr>
        </p:nvSpPr>
        <p:spPr>
          <a:xfrm>
            <a:off x="630237" y="1681163"/>
            <a:ext cx="3868739" cy="82391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481" name="Marcador de texto 4"/>
          <p:cNvSpPr>
            <a:spLocks noGrp="1"/>
          </p:cNvSpPr>
          <p:nvPr>
            <p:ph type="body" sz="quarter" idx="13"/>
          </p:nvPr>
        </p:nvSpPr>
        <p:spPr>
          <a:xfrm>
            <a:off x="4629150" y="1681163"/>
            <a:ext cx="3887788" cy="823913"/>
          </a:xfrm>
          <a:prstGeom prst="rect">
            <a:avLst/>
          </a:prstGeom>
        </p:spPr>
        <p:txBody>
          <a:bodyPr anchor="b"/>
          <a:lstStyle/>
          <a:p>
            <a:pPr marL="0" indent="0">
              <a:spcBef>
                <a:spcPts val="500"/>
              </a:spcBef>
              <a:buSzTx/>
              <a:buFontTx/>
              <a:buNone/>
              <a:defRPr sz="2400" b="1"/>
            </a:pPr>
            <a:endParaRPr/>
          </a:p>
        </p:txBody>
      </p:sp>
      <p:sp>
        <p:nvSpPr>
          <p:cNvPr id="48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x">
  <p:cSld name="Solo el título">
    <p:spTree>
      <p:nvGrpSpPr>
        <p:cNvPr id="1" name=""/>
        <p:cNvGrpSpPr/>
        <p:nvPr/>
      </p:nvGrpSpPr>
      <p:grpSpPr>
        <a:xfrm>
          <a:off x="0" y="0"/>
          <a:ext cx="0" cy="0"/>
          <a:chOff x="0" y="0"/>
          <a:chExt cx="0" cy="0"/>
        </a:xfrm>
      </p:grpSpPr>
      <p:sp>
        <p:nvSpPr>
          <p:cNvPr id="489"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490"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491" name="Texto del título"/>
          <p:cNvSpPr txBox="1">
            <a:spLocks noGrp="1"/>
          </p:cNvSpPr>
          <p:nvPr>
            <p:ph type="title"/>
          </p:nvPr>
        </p:nvSpPr>
        <p:spPr>
          <a:prstGeom prst="rect">
            <a:avLst/>
          </a:prstGeom>
        </p:spPr>
        <p:txBody>
          <a:bodyPr/>
          <a:lstStyle/>
          <a:p>
            <a:r>
              <a:t>Texto del título</a:t>
            </a:r>
          </a:p>
        </p:txBody>
      </p:sp>
      <p:sp>
        <p:nvSpPr>
          <p:cNvPr id="49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499"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00"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0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x">
  <p:cSld name="Contenido con título">
    <p:spTree>
      <p:nvGrpSpPr>
        <p:cNvPr id="1" name=""/>
        <p:cNvGrpSpPr/>
        <p:nvPr/>
      </p:nvGrpSpPr>
      <p:grpSpPr>
        <a:xfrm>
          <a:off x="0" y="0"/>
          <a:ext cx="0" cy="0"/>
          <a:chOff x="0" y="0"/>
          <a:chExt cx="0" cy="0"/>
        </a:xfrm>
      </p:grpSpPr>
      <p:sp>
        <p:nvSpPr>
          <p:cNvPr id="508"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09"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10"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511" name="Nivel de texto 1…"/>
          <p:cNvSpPr txBox="1">
            <a:spLocks noGrp="1"/>
          </p:cNvSpPr>
          <p:nvPr>
            <p:ph type="body" sz="half" idx="1"/>
          </p:nvPr>
        </p:nvSpPr>
        <p:spPr>
          <a:xfrm>
            <a:off x="3887787" y="987425"/>
            <a:ext cx="4629151" cy="48736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512" name="Marcador de texto 3"/>
          <p:cNvSpPr>
            <a:spLocks noGrp="1"/>
          </p:cNvSpPr>
          <p:nvPr>
            <p:ph type="body" sz="quarter" idx="13"/>
          </p:nvPr>
        </p:nvSpPr>
        <p:spPr>
          <a:xfrm>
            <a:off x="630237" y="2057400"/>
            <a:ext cx="2949576" cy="3811588"/>
          </a:xfrm>
          <a:prstGeom prst="rect">
            <a:avLst/>
          </a:prstGeom>
        </p:spPr>
        <p:txBody>
          <a:bodyPr/>
          <a:lstStyle/>
          <a:p>
            <a:pPr marL="0" indent="0">
              <a:spcBef>
                <a:spcPts val="300"/>
              </a:spcBef>
              <a:buSzTx/>
              <a:buFontTx/>
              <a:buNone/>
              <a:defRPr sz="1600"/>
            </a:pPr>
            <a:endParaRPr/>
          </a:p>
        </p:txBody>
      </p:sp>
      <p:sp>
        <p:nvSpPr>
          <p:cNvPr id="51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x">
  <p:cSld name="Imagen con título">
    <p:spTree>
      <p:nvGrpSpPr>
        <p:cNvPr id="1" name=""/>
        <p:cNvGrpSpPr/>
        <p:nvPr/>
      </p:nvGrpSpPr>
      <p:grpSpPr>
        <a:xfrm>
          <a:off x="0" y="0"/>
          <a:ext cx="0" cy="0"/>
          <a:chOff x="0" y="0"/>
          <a:chExt cx="0" cy="0"/>
        </a:xfrm>
      </p:grpSpPr>
      <p:sp>
        <p:nvSpPr>
          <p:cNvPr id="520"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21"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22"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523" name="Marcador de imagen 2"/>
          <p:cNvSpPr>
            <a:spLocks noGrp="1"/>
          </p:cNvSpPr>
          <p:nvPr>
            <p:ph type="pic" sz="half" idx="13"/>
          </p:nvPr>
        </p:nvSpPr>
        <p:spPr>
          <a:xfrm>
            <a:off x="3887787" y="987425"/>
            <a:ext cx="4629151" cy="4873625"/>
          </a:xfrm>
          <a:prstGeom prst="rect">
            <a:avLst/>
          </a:prstGeom>
        </p:spPr>
        <p:txBody>
          <a:bodyPr lIns="91439" rIns="91439">
            <a:noAutofit/>
          </a:bodyPr>
          <a:lstStyle/>
          <a:p>
            <a:endParaRPr/>
          </a:p>
        </p:txBody>
      </p:sp>
      <p:sp>
        <p:nvSpPr>
          <p:cNvPr id="524" name="Nivel de texto 1…"/>
          <p:cNvSpPr txBox="1">
            <a:spLocks noGrp="1"/>
          </p:cNvSpPr>
          <p:nvPr>
            <p:ph type="body" sz="quarter" idx="1"/>
          </p:nvPr>
        </p:nvSpPr>
        <p:spPr>
          <a:xfrm>
            <a:off x="630237" y="2057400"/>
            <a:ext cx="2949576" cy="3811588"/>
          </a:xfrm>
          <a:prstGeom prst="rect">
            <a:avLst/>
          </a:prstGeom>
        </p:spPr>
        <p:txBody>
          <a:bodyPr/>
          <a:lstStyle>
            <a:lvl1pPr marL="0" indent="0">
              <a:spcBef>
                <a:spcPts val="300"/>
              </a:spcBef>
              <a:buSzTx/>
              <a:buFontTx/>
              <a:buNone/>
              <a:defRPr sz="1600"/>
            </a:lvl1pPr>
            <a:lvl2pPr marL="0" indent="457200">
              <a:spcBef>
                <a:spcPts val="300"/>
              </a:spcBef>
              <a:buSzTx/>
              <a:buFontTx/>
              <a:buNone/>
              <a:defRPr sz="1600"/>
            </a:lvl2pPr>
            <a:lvl3pPr marL="0" indent="914400">
              <a:spcBef>
                <a:spcPts val="300"/>
              </a:spcBef>
              <a:buSzTx/>
              <a:buFontTx/>
              <a:buNone/>
              <a:defRPr sz="1600"/>
            </a:lvl3pPr>
            <a:lvl4pPr marL="0" indent="1371600">
              <a:spcBef>
                <a:spcPts val="300"/>
              </a:spcBef>
              <a:buSzTx/>
              <a:buFontTx/>
              <a:buNone/>
              <a:defRPr sz="1600"/>
            </a:lvl4pPr>
            <a:lvl5pPr marL="0" indent="1828800">
              <a:spcBef>
                <a:spcPts val="300"/>
              </a:spcBef>
              <a:buSzTx/>
              <a:buFontTx/>
              <a:buNone/>
              <a:defRPr sz="1600"/>
            </a:lvl5pPr>
          </a:lstStyle>
          <a:p>
            <a:r>
              <a:t>Nivel de texto 1</a:t>
            </a:r>
          </a:p>
          <a:p>
            <a:pPr lvl="1"/>
            <a:r>
              <a:t>Nivel de texto 2</a:t>
            </a:r>
          </a:p>
          <a:p>
            <a:pPr lvl="2"/>
            <a:r>
              <a:t>Nivel de texto 3</a:t>
            </a:r>
          </a:p>
          <a:p>
            <a:pPr lvl="3"/>
            <a:r>
              <a:t>Nivel de texto 4</a:t>
            </a:r>
          </a:p>
          <a:p>
            <a:pPr lvl="4"/>
            <a:r>
              <a:t>Nivel de texto 5</a:t>
            </a:r>
          </a:p>
        </p:txBody>
      </p:sp>
      <p:sp>
        <p:nvSpPr>
          <p:cNvPr id="52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x">
  <p:cSld name="Diapositiva de título">
    <p:spTree>
      <p:nvGrpSpPr>
        <p:cNvPr id="1" name=""/>
        <p:cNvGrpSpPr/>
        <p:nvPr/>
      </p:nvGrpSpPr>
      <p:grpSpPr>
        <a:xfrm>
          <a:off x="0" y="0"/>
          <a:ext cx="0" cy="0"/>
          <a:chOff x="0" y="0"/>
          <a:chExt cx="0" cy="0"/>
        </a:xfrm>
      </p:grpSpPr>
      <p:sp>
        <p:nvSpPr>
          <p:cNvPr id="532"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33"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34" name="Texto del título"/>
          <p:cNvSpPr txBox="1">
            <a:spLocks noGrp="1"/>
          </p:cNvSpPr>
          <p:nvPr>
            <p:ph type="title"/>
          </p:nvPr>
        </p:nvSpPr>
        <p:spPr>
          <a:xfrm>
            <a:off x="1143000" y="1122362"/>
            <a:ext cx="6858000" cy="2387601"/>
          </a:xfrm>
          <a:prstGeom prst="rect">
            <a:avLst/>
          </a:prstGeom>
        </p:spPr>
        <p:txBody>
          <a:bodyPr anchor="b"/>
          <a:lstStyle>
            <a:lvl1pPr>
              <a:defRPr sz="6000"/>
            </a:lvl1pPr>
          </a:lstStyle>
          <a:p>
            <a:r>
              <a:t>Texto del título</a:t>
            </a:r>
          </a:p>
        </p:txBody>
      </p:sp>
      <p:sp>
        <p:nvSpPr>
          <p:cNvPr id="535" name="Nivel de texto 1…"/>
          <p:cNvSpPr txBox="1">
            <a:spLocks noGrp="1"/>
          </p:cNvSpPr>
          <p:nvPr>
            <p:ph type="body" sz="quarter" idx="1"/>
          </p:nvPr>
        </p:nvSpPr>
        <p:spPr>
          <a:xfrm>
            <a:off x="1143000" y="3602037"/>
            <a:ext cx="6858000" cy="1655763"/>
          </a:xfrm>
          <a:prstGeom prst="rect">
            <a:avLst/>
          </a:prstGeom>
        </p:spPr>
        <p:txBody>
          <a:bodyPr/>
          <a:lstStyle>
            <a:lvl1pPr marL="0" indent="0" algn="ctr">
              <a:spcBef>
                <a:spcPts val="500"/>
              </a:spcBef>
              <a:buSzTx/>
              <a:buFontTx/>
              <a:buNone/>
              <a:defRPr sz="2400"/>
            </a:lvl1pPr>
            <a:lvl2pPr marL="0" indent="457200" algn="ctr">
              <a:spcBef>
                <a:spcPts val="500"/>
              </a:spcBef>
              <a:buSzTx/>
              <a:buFontTx/>
              <a:buNone/>
              <a:defRPr sz="2400"/>
            </a:lvl2pPr>
            <a:lvl3pPr marL="0" indent="914400" algn="ctr">
              <a:spcBef>
                <a:spcPts val="500"/>
              </a:spcBef>
              <a:buSzTx/>
              <a:buFontTx/>
              <a:buNone/>
              <a:defRPr sz="2400"/>
            </a:lvl3pPr>
            <a:lvl4pPr marL="0" indent="1371600" algn="ctr">
              <a:spcBef>
                <a:spcPts val="500"/>
              </a:spcBef>
              <a:buSzTx/>
              <a:buFontTx/>
              <a:buNone/>
              <a:defRPr sz="2400"/>
            </a:lvl4pPr>
            <a:lvl5pPr marL="0" indent="1828800" algn="ctr">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536"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x">
  <p:cSld name="Título y objetos">
    <p:spTree>
      <p:nvGrpSpPr>
        <p:cNvPr id="1" name=""/>
        <p:cNvGrpSpPr/>
        <p:nvPr/>
      </p:nvGrpSpPr>
      <p:grpSpPr>
        <a:xfrm>
          <a:off x="0" y="0"/>
          <a:ext cx="0" cy="0"/>
          <a:chOff x="0" y="0"/>
          <a:chExt cx="0" cy="0"/>
        </a:xfrm>
      </p:grpSpPr>
      <p:sp>
        <p:nvSpPr>
          <p:cNvPr id="543"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44"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45" name="Texto del título"/>
          <p:cNvSpPr txBox="1">
            <a:spLocks noGrp="1"/>
          </p:cNvSpPr>
          <p:nvPr>
            <p:ph type="title"/>
          </p:nvPr>
        </p:nvSpPr>
        <p:spPr>
          <a:prstGeom prst="rect">
            <a:avLst/>
          </a:prstGeom>
        </p:spPr>
        <p:txBody>
          <a:bodyPr/>
          <a:lstStyle/>
          <a:p>
            <a:r>
              <a:t>Texto del título</a:t>
            </a:r>
          </a:p>
        </p:txBody>
      </p:sp>
      <p:sp>
        <p:nvSpPr>
          <p:cNvPr id="546"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547"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Encabezado de sección">
    <p:spTree>
      <p:nvGrpSpPr>
        <p:cNvPr id="1" name=""/>
        <p:cNvGrpSpPr/>
        <p:nvPr/>
      </p:nvGrpSpPr>
      <p:grpSpPr>
        <a:xfrm>
          <a:off x="0" y="0"/>
          <a:ext cx="0" cy="0"/>
          <a:chOff x="0" y="0"/>
          <a:chExt cx="0" cy="0"/>
        </a:xfrm>
      </p:grpSpPr>
      <p:sp>
        <p:nvSpPr>
          <p:cNvPr id="59"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60"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61" name="Texto del título"/>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Texto del título</a:t>
            </a:r>
          </a:p>
        </p:txBody>
      </p:sp>
      <p:sp>
        <p:nvSpPr>
          <p:cNvPr id="62" name="Nivel de texto 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63"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x">
  <p:cSld name="Encabezado de sección">
    <p:spTree>
      <p:nvGrpSpPr>
        <p:cNvPr id="1" name=""/>
        <p:cNvGrpSpPr/>
        <p:nvPr/>
      </p:nvGrpSpPr>
      <p:grpSpPr>
        <a:xfrm>
          <a:off x="0" y="0"/>
          <a:ext cx="0" cy="0"/>
          <a:chOff x="0" y="0"/>
          <a:chExt cx="0" cy="0"/>
        </a:xfrm>
      </p:grpSpPr>
      <p:sp>
        <p:nvSpPr>
          <p:cNvPr id="554"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55"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56" name="Texto del título"/>
          <p:cNvSpPr txBox="1">
            <a:spLocks noGrp="1"/>
          </p:cNvSpPr>
          <p:nvPr>
            <p:ph type="title"/>
          </p:nvPr>
        </p:nvSpPr>
        <p:spPr>
          <a:xfrm>
            <a:off x="623887" y="1709738"/>
            <a:ext cx="7886701" cy="2852737"/>
          </a:xfrm>
          <a:prstGeom prst="rect">
            <a:avLst/>
          </a:prstGeom>
        </p:spPr>
        <p:txBody>
          <a:bodyPr anchor="b"/>
          <a:lstStyle>
            <a:lvl1pPr>
              <a:defRPr sz="6000"/>
            </a:lvl1pPr>
          </a:lstStyle>
          <a:p>
            <a:r>
              <a:t>Texto del título</a:t>
            </a:r>
          </a:p>
        </p:txBody>
      </p:sp>
      <p:sp>
        <p:nvSpPr>
          <p:cNvPr id="557" name="Nivel de texto 1…"/>
          <p:cNvSpPr txBox="1">
            <a:spLocks noGrp="1"/>
          </p:cNvSpPr>
          <p:nvPr>
            <p:ph type="body" sz="quarter" idx="1"/>
          </p:nvPr>
        </p:nvSpPr>
        <p:spPr>
          <a:xfrm>
            <a:off x="623887" y="4589462"/>
            <a:ext cx="7886701" cy="1500188"/>
          </a:xfrm>
          <a:prstGeom prst="rect">
            <a:avLst/>
          </a:prstGeom>
        </p:spPr>
        <p:txBody>
          <a:bodyPr/>
          <a:lstStyle>
            <a:lvl1pPr marL="0" indent="0">
              <a:spcBef>
                <a:spcPts val="500"/>
              </a:spcBef>
              <a:buSzTx/>
              <a:buFontTx/>
              <a:buNone/>
              <a:defRPr sz="2400"/>
            </a:lvl1pPr>
            <a:lvl2pPr marL="0" indent="457200">
              <a:spcBef>
                <a:spcPts val="500"/>
              </a:spcBef>
              <a:buSzTx/>
              <a:buFontTx/>
              <a:buNone/>
              <a:defRPr sz="2400"/>
            </a:lvl2pPr>
            <a:lvl3pPr marL="0" indent="914400">
              <a:spcBef>
                <a:spcPts val="500"/>
              </a:spcBef>
              <a:buSzTx/>
              <a:buFontTx/>
              <a:buNone/>
              <a:defRPr sz="2400"/>
            </a:lvl3pPr>
            <a:lvl4pPr marL="0" indent="1371600">
              <a:spcBef>
                <a:spcPts val="500"/>
              </a:spcBef>
              <a:buSzTx/>
              <a:buFontTx/>
              <a:buNone/>
              <a:defRPr sz="2400"/>
            </a:lvl4pPr>
            <a:lvl5pPr marL="0" indent="1828800">
              <a:spcBef>
                <a:spcPts val="500"/>
              </a:spcBef>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55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x">
  <p:cSld name="Dos objetos">
    <p:spTree>
      <p:nvGrpSpPr>
        <p:cNvPr id="1" name=""/>
        <p:cNvGrpSpPr/>
        <p:nvPr/>
      </p:nvGrpSpPr>
      <p:grpSpPr>
        <a:xfrm>
          <a:off x="0" y="0"/>
          <a:ext cx="0" cy="0"/>
          <a:chOff x="0" y="0"/>
          <a:chExt cx="0" cy="0"/>
        </a:xfrm>
      </p:grpSpPr>
      <p:sp>
        <p:nvSpPr>
          <p:cNvPr id="565"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66"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67" name="Texto del título"/>
          <p:cNvSpPr txBox="1">
            <a:spLocks noGrp="1"/>
          </p:cNvSpPr>
          <p:nvPr>
            <p:ph type="title"/>
          </p:nvPr>
        </p:nvSpPr>
        <p:spPr>
          <a:prstGeom prst="rect">
            <a:avLst/>
          </a:prstGeom>
        </p:spPr>
        <p:txBody>
          <a:bodyPr/>
          <a:lstStyle/>
          <a:p>
            <a:r>
              <a:t>Texto del título</a:t>
            </a:r>
          </a:p>
        </p:txBody>
      </p:sp>
      <p:sp>
        <p:nvSpPr>
          <p:cNvPr id="568" name="Nivel de texto 1…"/>
          <p:cNvSpPr txBox="1">
            <a:spLocks noGrp="1"/>
          </p:cNvSpPr>
          <p:nvPr>
            <p:ph type="body" sz="half" idx="1"/>
          </p:nvPr>
        </p:nvSpPr>
        <p:spPr>
          <a:xfrm>
            <a:off x="457200" y="1600200"/>
            <a:ext cx="4038600" cy="42767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56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x">
  <p:cSld name="Comparación">
    <p:spTree>
      <p:nvGrpSpPr>
        <p:cNvPr id="1" name=""/>
        <p:cNvGrpSpPr/>
        <p:nvPr/>
      </p:nvGrpSpPr>
      <p:grpSpPr>
        <a:xfrm>
          <a:off x="0" y="0"/>
          <a:ext cx="0" cy="0"/>
          <a:chOff x="0" y="0"/>
          <a:chExt cx="0" cy="0"/>
        </a:xfrm>
      </p:grpSpPr>
      <p:sp>
        <p:nvSpPr>
          <p:cNvPr id="576"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77"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78" name="Texto del título"/>
          <p:cNvSpPr txBox="1">
            <a:spLocks noGrp="1"/>
          </p:cNvSpPr>
          <p:nvPr>
            <p:ph type="title"/>
          </p:nvPr>
        </p:nvSpPr>
        <p:spPr>
          <a:xfrm>
            <a:off x="630237" y="365125"/>
            <a:ext cx="7886701" cy="1325563"/>
          </a:xfrm>
          <a:prstGeom prst="rect">
            <a:avLst/>
          </a:prstGeom>
        </p:spPr>
        <p:txBody>
          <a:bodyPr/>
          <a:lstStyle/>
          <a:p>
            <a:r>
              <a:t>Texto del título</a:t>
            </a:r>
          </a:p>
        </p:txBody>
      </p:sp>
      <p:sp>
        <p:nvSpPr>
          <p:cNvPr id="579" name="Nivel de texto 1…"/>
          <p:cNvSpPr txBox="1">
            <a:spLocks noGrp="1"/>
          </p:cNvSpPr>
          <p:nvPr>
            <p:ph type="body" sz="quarter" idx="1"/>
          </p:nvPr>
        </p:nvSpPr>
        <p:spPr>
          <a:xfrm>
            <a:off x="630237" y="1681163"/>
            <a:ext cx="3868739" cy="82391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580" name="Marcador de texto 4"/>
          <p:cNvSpPr>
            <a:spLocks noGrp="1"/>
          </p:cNvSpPr>
          <p:nvPr>
            <p:ph type="body" sz="quarter" idx="13"/>
          </p:nvPr>
        </p:nvSpPr>
        <p:spPr>
          <a:xfrm>
            <a:off x="4629150" y="1681163"/>
            <a:ext cx="3887788" cy="823913"/>
          </a:xfrm>
          <a:prstGeom prst="rect">
            <a:avLst/>
          </a:prstGeom>
        </p:spPr>
        <p:txBody>
          <a:bodyPr anchor="b"/>
          <a:lstStyle/>
          <a:p>
            <a:pPr marL="0" indent="0">
              <a:spcBef>
                <a:spcPts val="500"/>
              </a:spcBef>
              <a:buSzTx/>
              <a:buFontTx/>
              <a:buNone/>
              <a:defRPr sz="2400" b="1"/>
            </a:pPr>
            <a:endParaRPr/>
          </a:p>
        </p:txBody>
      </p:sp>
      <p:sp>
        <p:nvSpPr>
          <p:cNvPr id="58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tx">
  <p:cSld name="Solo el título">
    <p:spTree>
      <p:nvGrpSpPr>
        <p:cNvPr id="1" name=""/>
        <p:cNvGrpSpPr/>
        <p:nvPr/>
      </p:nvGrpSpPr>
      <p:grpSpPr>
        <a:xfrm>
          <a:off x="0" y="0"/>
          <a:ext cx="0" cy="0"/>
          <a:chOff x="0" y="0"/>
          <a:chExt cx="0" cy="0"/>
        </a:xfrm>
      </p:grpSpPr>
      <p:sp>
        <p:nvSpPr>
          <p:cNvPr id="588"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89"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590" name="Texto del título"/>
          <p:cNvSpPr txBox="1">
            <a:spLocks noGrp="1"/>
          </p:cNvSpPr>
          <p:nvPr>
            <p:ph type="title"/>
          </p:nvPr>
        </p:nvSpPr>
        <p:spPr>
          <a:prstGeom prst="rect">
            <a:avLst/>
          </a:prstGeom>
        </p:spPr>
        <p:txBody>
          <a:bodyPr/>
          <a:lstStyle/>
          <a:p>
            <a:r>
              <a:t>Texto del título</a:t>
            </a:r>
          </a:p>
        </p:txBody>
      </p:sp>
      <p:sp>
        <p:nvSpPr>
          <p:cNvPr id="59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598"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99"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60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x">
  <p:cSld name="Contenido con título">
    <p:spTree>
      <p:nvGrpSpPr>
        <p:cNvPr id="1" name=""/>
        <p:cNvGrpSpPr/>
        <p:nvPr/>
      </p:nvGrpSpPr>
      <p:grpSpPr>
        <a:xfrm>
          <a:off x="0" y="0"/>
          <a:ext cx="0" cy="0"/>
          <a:chOff x="0" y="0"/>
          <a:chExt cx="0" cy="0"/>
        </a:xfrm>
      </p:grpSpPr>
      <p:sp>
        <p:nvSpPr>
          <p:cNvPr id="607"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608"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609"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610" name="Nivel de texto 1…"/>
          <p:cNvSpPr txBox="1">
            <a:spLocks noGrp="1"/>
          </p:cNvSpPr>
          <p:nvPr>
            <p:ph type="body" sz="half" idx="1"/>
          </p:nvPr>
        </p:nvSpPr>
        <p:spPr>
          <a:xfrm>
            <a:off x="3887787" y="987425"/>
            <a:ext cx="4629151" cy="4873625"/>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611" name="Marcador de texto 3"/>
          <p:cNvSpPr>
            <a:spLocks noGrp="1"/>
          </p:cNvSpPr>
          <p:nvPr>
            <p:ph type="body" sz="quarter" idx="13"/>
          </p:nvPr>
        </p:nvSpPr>
        <p:spPr>
          <a:xfrm>
            <a:off x="630237" y="2057400"/>
            <a:ext cx="2949576" cy="3811588"/>
          </a:xfrm>
          <a:prstGeom prst="rect">
            <a:avLst/>
          </a:prstGeom>
        </p:spPr>
        <p:txBody>
          <a:bodyPr/>
          <a:lstStyle/>
          <a:p>
            <a:pPr marL="0" indent="0">
              <a:spcBef>
                <a:spcPts val="300"/>
              </a:spcBef>
              <a:buSzTx/>
              <a:buFontTx/>
              <a:buNone/>
              <a:defRPr sz="1600"/>
            </a:pPr>
            <a:endParaRPr/>
          </a:p>
        </p:txBody>
      </p:sp>
      <p:sp>
        <p:nvSpPr>
          <p:cNvPr id="61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x">
  <p:cSld name="Imagen con título">
    <p:spTree>
      <p:nvGrpSpPr>
        <p:cNvPr id="1" name=""/>
        <p:cNvGrpSpPr/>
        <p:nvPr/>
      </p:nvGrpSpPr>
      <p:grpSpPr>
        <a:xfrm>
          <a:off x="0" y="0"/>
          <a:ext cx="0" cy="0"/>
          <a:chOff x="0" y="0"/>
          <a:chExt cx="0" cy="0"/>
        </a:xfrm>
      </p:grpSpPr>
      <p:sp>
        <p:nvSpPr>
          <p:cNvPr id="619" name="Rectangle 2"/>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620" name="Picture 3" descr="Picture 3"/>
          <p:cNvPicPr>
            <a:picLocks noChangeAspect="1"/>
          </p:cNvPicPr>
          <p:nvPr/>
        </p:nvPicPr>
        <p:blipFill>
          <a:blip r:embed="rId2"/>
          <a:stretch>
            <a:fillRect/>
          </a:stretch>
        </p:blipFill>
        <p:spPr>
          <a:xfrm>
            <a:off x="7164388" y="6165850"/>
            <a:ext cx="1731963" cy="590550"/>
          </a:xfrm>
          <a:prstGeom prst="rect">
            <a:avLst/>
          </a:prstGeom>
          <a:ln w="12700">
            <a:miter lim="400000"/>
          </a:ln>
        </p:spPr>
      </p:pic>
      <p:sp>
        <p:nvSpPr>
          <p:cNvPr id="621" name="Texto del título"/>
          <p:cNvSpPr txBox="1">
            <a:spLocks noGrp="1"/>
          </p:cNvSpPr>
          <p:nvPr>
            <p:ph type="title"/>
          </p:nvPr>
        </p:nvSpPr>
        <p:spPr>
          <a:xfrm>
            <a:off x="630237" y="457200"/>
            <a:ext cx="2949576" cy="1600200"/>
          </a:xfrm>
          <a:prstGeom prst="rect">
            <a:avLst/>
          </a:prstGeom>
        </p:spPr>
        <p:txBody>
          <a:bodyPr anchor="b"/>
          <a:lstStyle>
            <a:lvl1pPr>
              <a:defRPr sz="3200"/>
            </a:lvl1pPr>
          </a:lstStyle>
          <a:p>
            <a:r>
              <a:t>Texto del título</a:t>
            </a:r>
          </a:p>
        </p:txBody>
      </p:sp>
      <p:sp>
        <p:nvSpPr>
          <p:cNvPr id="622" name="Marcador de imagen 2"/>
          <p:cNvSpPr>
            <a:spLocks noGrp="1"/>
          </p:cNvSpPr>
          <p:nvPr>
            <p:ph type="pic" sz="half" idx="13"/>
          </p:nvPr>
        </p:nvSpPr>
        <p:spPr>
          <a:xfrm>
            <a:off x="3887787" y="987425"/>
            <a:ext cx="4629151" cy="4873625"/>
          </a:xfrm>
          <a:prstGeom prst="rect">
            <a:avLst/>
          </a:prstGeom>
        </p:spPr>
        <p:txBody>
          <a:bodyPr lIns="91439" rIns="91439">
            <a:noAutofit/>
          </a:bodyPr>
          <a:lstStyle/>
          <a:p>
            <a:endParaRPr/>
          </a:p>
        </p:txBody>
      </p:sp>
      <p:sp>
        <p:nvSpPr>
          <p:cNvPr id="623" name="Nivel de texto 1…"/>
          <p:cNvSpPr txBox="1">
            <a:spLocks noGrp="1"/>
          </p:cNvSpPr>
          <p:nvPr>
            <p:ph type="body" sz="quarter" idx="1"/>
          </p:nvPr>
        </p:nvSpPr>
        <p:spPr>
          <a:xfrm>
            <a:off x="630237" y="2057400"/>
            <a:ext cx="2949576" cy="3811588"/>
          </a:xfrm>
          <a:prstGeom prst="rect">
            <a:avLst/>
          </a:prstGeom>
        </p:spPr>
        <p:txBody>
          <a:bodyPr/>
          <a:lstStyle>
            <a:lvl1pPr marL="0" indent="0">
              <a:spcBef>
                <a:spcPts val="300"/>
              </a:spcBef>
              <a:buSzTx/>
              <a:buFontTx/>
              <a:buNone/>
              <a:defRPr sz="1600"/>
            </a:lvl1pPr>
            <a:lvl2pPr marL="0" indent="457200">
              <a:spcBef>
                <a:spcPts val="300"/>
              </a:spcBef>
              <a:buSzTx/>
              <a:buFontTx/>
              <a:buNone/>
              <a:defRPr sz="1600"/>
            </a:lvl2pPr>
            <a:lvl3pPr marL="0" indent="914400">
              <a:spcBef>
                <a:spcPts val="300"/>
              </a:spcBef>
              <a:buSzTx/>
              <a:buFontTx/>
              <a:buNone/>
              <a:defRPr sz="1600"/>
            </a:lvl3pPr>
            <a:lvl4pPr marL="0" indent="1371600">
              <a:spcBef>
                <a:spcPts val="300"/>
              </a:spcBef>
              <a:buSzTx/>
              <a:buFontTx/>
              <a:buNone/>
              <a:defRPr sz="1600"/>
            </a:lvl4pPr>
            <a:lvl5pPr marL="0" indent="1828800">
              <a:spcBef>
                <a:spcPts val="300"/>
              </a:spcBef>
              <a:buSzTx/>
              <a:buFontTx/>
              <a:buNone/>
              <a:defRPr sz="1600"/>
            </a:lvl5pPr>
          </a:lstStyle>
          <a:p>
            <a:r>
              <a:t>Nivel de texto 1</a:t>
            </a:r>
          </a:p>
          <a:p>
            <a:pPr lvl="1"/>
            <a:r>
              <a:t>Nivel de texto 2</a:t>
            </a:r>
          </a:p>
          <a:p>
            <a:pPr lvl="2"/>
            <a:r>
              <a:t>Nivel de texto 3</a:t>
            </a:r>
          </a:p>
          <a:p>
            <a:pPr lvl="3"/>
            <a:r>
              <a:t>Nivel de texto 4</a:t>
            </a:r>
          </a:p>
          <a:p>
            <a:pPr lvl="4"/>
            <a:r>
              <a:t>Nivel de texto 5</a:t>
            </a:r>
          </a:p>
        </p:txBody>
      </p:sp>
      <p:sp>
        <p:nvSpPr>
          <p:cNvPr id="62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Dos objetos">
    <p:spTree>
      <p:nvGrpSpPr>
        <p:cNvPr id="1" name=""/>
        <p:cNvGrpSpPr/>
        <p:nvPr/>
      </p:nvGrpSpPr>
      <p:grpSpPr>
        <a:xfrm>
          <a:off x="0" y="0"/>
          <a:ext cx="0" cy="0"/>
          <a:chOff x="0" y="0"/>
          <a:chExt cx="0" cy="0"/>
        </a:xfrm>
      </p:grpSpPr>
      <p:sp>
        <p:nvSpPr>
          <p:cNvPr id="70"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71"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72" name="Texto del título"/>
          <p:cNvSpPr txBox="1">
            <a:spLocks noGrp="1"/>
          </p:cNvSpPr>
          <p:nvPr>
            <p:ph type="title"/>
          </p:nvPr>
        </p:nvSpPr>
        <p:spPr>
          <a:prstGeom prst="rect">
            <a:avLst/>
          </a:prstGeom>
        </p:spPr>
        <p:txBody>
          <a:bodyPr/>
          <a:lstStyle/>
          <a:p>
            <a:r>
              <a:t>Texto del título</a:t>
            </a:r>
          </a:p>
        </p:txBody>
      </p:sp>
      <p:sp>
        <p:nvSpPr>
          <p:cNvPr id="73" name="Nivel de texto 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Nivel de texto 1</a:t>
            </a:r>
          </a:p>
          <a:p>
            <a:pPr lvl="1"/>
            <a:r>
              <a:t>Nivel de texto 2</a:t>
            </a:r>
          </a:p>
          <a:p>
            <a:pPr lvl="2"/>
            <a:r>
              <a:t>Nivel de texto 3</a:t>
            </a:r>
          </a:p>
          <a:p>
            <a:pPr lvl="3"/>
            <a:r>
              <a:t>Nivel de texto 4</a:t>
            </a:r>
          </a:p>
          <a:p>
            <a:pPr lvl="4"/>
            <a:r>
              <a:t>Nivel de texto 5</a:t>
            </a:r>
          </a:p>
        </p:txBody>
      </p:sp>
      <p:sp>
        <p:nvSpPr>
          <p:cNvPr id="74"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Comparación">
    <p:spTree>
      <p:nvGrpSpPr>
        <p:cNvPr id="1" name=""/>
        <p:cNvGrpSpPr/>
        <p:nvPr/>
      </p:nvGrpSpPr>
      <p:grpSpPr>
        <a:xfrm>
          <a:off x="0" y="0"/>
          <a:ext cx="0" cy="0"/>
          <a:chOff x="0" y="0"/>
          <a:chExt cx="0" cy="0"/>
        </a:xfrm>
      </p:grpSpPr>
      <p:sp>
        <p:nvSpPr>
          <p:cNvPr id="81"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82"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83" name="Texto del título"/>
          <p:cNvSpPr txBox="1">
            <a:spLocks noGrp="1"/>
          </p:cNvSpPr>
          <p:nvPr>
            <p:ph type="title"/>
          </p:nvPr>
        </p:nvSpPr>
        <p:spPr>
          <a:prstGeom prst="rect">
            <a:avLst/>
          </a:prstGeom>
        </p:spPr>
        <p:txBody>
          <a:bodyPr/>
          <a:lstStyle/>
          <a:p>
            <a:r>
              <a:t>Texto del título</a:t>
            </a:r>
          </a:p>
        </p:txBody>
      </p:sp>
      <p:sp>
        <p:nvSpPr>
          <p:cNvPr id="84" name="Nivel de texto 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85" name="4 Marcador de texto"/>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86"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Sólo el título">
    <p:spTree>
      <p:nvGrpSpPr>
        <p:cNvPr id="1" name=""/>
        <p:cNvGrpSpPr/>
        <p:nvPr/>
      </p:nvGrpSpPr>
      <p:grpSpPr>
        <a:xfrm>
          <a:off x="0" y="0"/>
          <a:ext cx="0" cy="0"/>
          <a:chOff x="0" y="0"/>
          <a:chExt cx="0" cy="0"/>
        </a:xfrm>
      </p:grpSpPr>
      <p:sp>
        <p:nvSpPr>
          <p:cNvPr id="93"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94"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95" name="Texto del título"/>
          <p:cNvSpPr txBox="1">
            <a:spLocks noGrp="1"/>
          </p:cNvSpPr>
          <p:nvPr>
            <p:ph type="title"/>
          </p:nvPr>
        </p:nvSpPr>
        <p:spPr>
          <a:prstGeom prst="rect">
            <a:avLst/>
          </a:prstGeom>
        </p:spPr>
        <p:txBody>
          <a:bodyPr/>
          <a:lstStyle/>
          <a:p>
            <a:r>
              <a:t>Texto del título</a:t>
            </a:r>
          </a:p>
        </p:txBody>
      </p:sp>
      <p:sp>
        <p:nvSpPr>
          <p:cNvPr id="96"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103" name="10 Rectángulo"/>
          <p:cNvSpPr/>
          <p:nvPr/>
        </p:nvSpPr>
        <p:spPr>
          <a:xfrm>
            <a:off x="0" y="6021387"/>
            <a:ext cx="9144000" cy="836613"/>
          </a:xfrm>
          <a:prstGeom prst="rect">
            <a:avLst/>
          </a:prstGeom>
          <a:solidFill>
            <a:srgbClr val="000000"/>
          </a:solidFill>
          <a:ln w="25400">
            <a:solidFill>
              <a:srgbClr val="000000"/>
            </a:solidFill>
          </a:ln>
        </p:spPr>
        <p:txBody>
          <a:bodyPr lIns="45719" rIns="45719" anchor="ctr"/>
          <a:lstStyle/>
          <a:p>
            <a:pPr algn="ctr">
              <a:defRPr>
                <a:solidFill>
                  <a:srgbClr val="FFFFFF"/>
                </a:solidFill>
              </a:defRPr>
            </a:pPr>
            <a:endParaRPr/>
          </a:p>
        </p:txBody>
      </p:sp>
      <p:pic>
        <p:nvPicPr>
          <p:cNvPr id="104" name="9 Imagen" descr="9 Imagen"/>
          <p:cNvPicPr>
            <a:picLocks noChangeAspect="1"/>
          </p:cNvPicPr>
          <p:nvPr/>
        </p:nvPicPr>
        <p:blipFill>
          <a:blip r:embed="rId2"/>
          <a:stretch>
            <a:fillRect/>
          </a:stretch>
        </p:blipFill>
        <p:spPr>
          <a:xfrm>
            <a:off x="7164388" y="6165850"/>
            <a:ext cx="1755776" cy="576263"/>
          </a:xfrm>
          <a:prstGeom prst="rect">
            <a:avLst/>
          </a:prstGeom>
          <a:ln w="12700">
            <a:miter lim="400000"/>
          </a:ln>
        </p:spPr>
      </p:pic>
      <p:sp>
        <p:nvSpPr>
          <p:cNvPr id="105" name="Número de diapositiva"/>
          <p:cNvSpPr txBox="1">
            <a:spLocks noGrp="1"/>
          </p:cNvSpPr>
          <p:nvPr>
            <p:ph type="sldNum" sz="quarter" idx="2"/>
          </p:nvPr>
        </p:nvSpPr>
        <p:spPr>
          <a:xfrm>
            <a:off x="8428176" y="6404292"/>
            <a:ext cx="258624" cy="269241"/>
          </a:xfrm>
          <a:prstGeom prst="rect">
            <a:avLst/>
          </a:prstGeom>
        </p:spPr>
        <p:txBody>
          <a:bodyPr anchor="ctr"/>
          <a:lstStyle>
            <a:lvl1pPr algn="r">
              <a:defRPr sz="1200">
                <a:solidFill>
                  <a:srgbClr val="898989"/>
                </a:solidFill>
              </a:defRPr>
            </a:lvl1p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image" Target="../media/image1.jpeg"/><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6F9FC"/>
            </a:gs>
            <a:gs pos="74001">
              <a:srgbClr val="B0C6E1"/>
            </a:gs>
            <a:gs pos="83000">
              <a:srgbClr val="B0C6E1"/>
            </a:gs>
            <a:gs pos="100000">
              <a:srgbClr val="CAD9EB"/>
            </a:gs>
          </a:gsLst>
          <a:lin ang="5400000" scaled="0"/>
        </a:gradFill>
        <a:effectLst/>
      </p:bgPr>
    </p:bg>
    <p:spTree>
      <p:nvGrpSpPr>
        <p:cNvPr id="1" name=""/>
        <p:cNvGrpSpPr/>
        <p:nvPr/>
      </p:nvGrpSpPr>
      <p:grpSpPr>
        <a:xfrm>
          <a:off x="0" y="0"/>
          <a:ext cx="0" cy="0"/>
          <a:chOff x="0" y="0"/>
          <a:chExt cx="0" cy="0"/>
        </a:xfrm>
      </p:grpSpPr>
      <p:sp>
        <p:nvSpPr>
          <p:cNvPr id="2" name="Rectangle 7"/>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3" name="Picture 8" descr="Picture 8"/>
          <p:cNvPicPr>
            <a:picLocks noChangeAspect="1"/>
          </p:cNvPicPr>
          <p:nvPr/>
        </p:nvPicPr>
        <p:blipFill>
          <a:blip r:embed="rId58"/>
          <a:stretch>
            <a:fillRect/>
          </a:stretch>
        </p:blipFill>
        <p:spPr>
          <a:xfrm>
            <a:off x="7164388" y="6165850"/>
            <a:ext cx="1731963" cy="590550"/>
          </a:xfrm>
          <a:prstGeom prst="rect">
            <a:avLst/>
          </a:prstGeom>
          <a:ln w="12700">
            <a:miter lim="400000"/>
          </a:ln>
        </p:spPr>
      </p:pic>
      <p:sp>
        <p:nvSpPr>
          <p:cNvPr id="4" name="Rectangle 8"/>
          <p:cNvSpPr/>
          <p:nvPr/>
        </p:nvSpPr>
        <p:spPr>
          <a:xfrm>
            <a:off x="0" y="6021387"/>
            <a:ext cx="9144000" cy="836613"/>
          </a:xfrm>
          <a:prstGeom prst="rect">
            <a:avLst/>
          </a:prstGeom>
          <a:solidFill>
            <a:srgbClr val="223D71"/>
          </a:solidFill>
          <a:ln>
            <a:solidFill>
              <a:srgbClr val="000000"/>
            </a:solidFill>
            <a:miter/>
          </a:ln>
        </p:spPr>
        <p:txBody>
          <a:bodyPr lIns="45719" rIns="45719" anchor="ctr"/>
          <a:lstStyle/>
          <a:p>
            <a:pPr>
              <a:defRPr>
                <a:latin typeface="Arial"/>
                <a:ea typeface="Arial"/>
                <a:cs typeface="Arial"/>
                <a:sym typeface="Arial"/>
              </a:defRPr>
            </a:pPr>
            <a:endParaRPr/>
          </a:p>
        </p:txBody>
      </p:sp>
      <p:pic>
        <p:nvPicPr>
          <p:cNvPr id="5" name="Picture 7" descr="Picture 7"/>
          <p:cNvPicPr>
            <a:picLocks noChangeAspect="1"/>
          </p:cNvPicPr>
          <p:nvPr/>
        </p:nvPicPr>
        <p:blipFill>
          <a:blip r:embed="rId58"/>
          <a:stretch>
            <a:fillRect/>
          </a:stretch>
        </p:blipFill>
        <p:spPr>
          <a:xfrm>
            <a:off x="7164388" y="6165850"/>
            <a:ext cx="1731963" cy="590550"/>
          </a:xfrm>
          <a:prstGeom prst="rect">
            <a:avLst/>
          </a:prstGeom>
          <a:ln w="12700">
            <a:miter lim="400000"/>
          </a:ln>
        </p:spPr>
      </p:pic>
      <p:sp>
        <p:nvSpPr>
          <p:cNvPr id="6" name="Texto del título"/>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Texto del título</a:t>
            </a:r>
          </a:p>
        </p:txBody>
      </p:sp>
      <p:sp>
        <p:nvSpPr>
          <p:cNvPr id="7" name="Nivel de texto 1…"/>
          <p:cNvSpPr txBox="1">
            <a:spLocks noGrp="1"/>
          </p:cNvSpPr>
          <p:nvPr>
            <p:ph type="body" idx="1"/>
          </p:nvPr>
        </p:nvSpPr>
        <p:spPr>
          <a:xfrm>
            <a:off x="457200" y="1600200"/>
            <a:ext cx="8229600" cy="4276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Nivel de texto 1</a:t>
            </a:r>
          </a:p>
          <a:p>
            <a:pPr lvl="1"/>
            <a:r>
              <a:t>Nivel de texto 2</a:t>
            </a:r>
          </a:p>
          <a:p>
            <a:pPr lvl="2"/>
            <a:r>
              <a:t>Nivel de texto 3</a:t>
            </a:r>
          </a:p>
          <a:p>
            <a:pPr lvl="3"/>
            <a:r>
              <a:t>Nivel de texto 4</a:t>
            </a:r>
          </a:p>
          <a:p>
            <a:pPr lvl="4"/>
            <a:r>
              <a:t>Nivel de texto 5</a:t>
            </a:r>
          </a:p>
        </p:txBody>
      </p:sp>
      <p:sp>
        <p:nvSpPr>
          <p:cNvPr id="8" name="Número de diapositiva"/>
          <p:cNvSpPr txBox="1">
            <a:spLocks noGrp="1"/>
          </p:cNvSpPr>
          <p:nvPr>
            <p:ph type="sldNum" sz="quarter" idx="2"/>
          </p:nvPr>
        </p:nvSpPr>
        <p:spPr>
          <a:xfrm>
            <a:off x="6553200" y="6356350"/>
            <a:ext cx="335866" cy="370840"/>
          </a:xfrm>
          <a:prstGeom prst="rect">
            <a:avLst/>
          </a:prstGeom>
          <a:ln w="12700">
            <a:miter lim="400000"/>
          </a:ln>
        </p:spPr>
        <p:txBody>
          <a:bodyPr wrap="none" lIns="45719" rIns="45719">
            <a:spAutoFit/>
          </a:body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4572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9144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13716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182880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9pPr>
    </p:bodyStyle>
    <p:otherStyle>
      <a:lvl1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1pPr>
      <a:lvl2pPr marL="0" marR="0" indent="4572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2pPr>
      <a:lvl3pPr marL="0" marR="0" indent="9144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3pPr>
      <a:lvl4pPr marL="0" marR="0" indent="13716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4pPr>
      <a:lvl5pPr marL="0" marR="0" indent="18288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5pPr>
      <a:lvl6pPr marL="0" marR="0" indent="22860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6pPr>
      <a:lvl7pPr marL="0" marR="0" indent="27432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7pPr>
      <a:lvl8pPr marL="0" marR="0" indent="32004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8pPr>
      <a:lvl9pPr marL="0" marR="0" indent="365760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obcp.e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 name="Title 1"/>
          <p:cNvSpPr txBox="1">
            <a:spLocks noGrp="1"/>
          </p:cNvSpPr>
          <p:nvPr>
            <p:ph type="ctrTitle"/>
          </p:nvPr>
        </p:nvSpPr>
        <p:spPr>
          <a:xfrm>
            <a:off x="0" y="-1"/>
            <a:ext cx="9182100" cy="3081340"/>
          </a:xfrm>
          <a:prstGeom prst="rect">
            <a:avLst/>
          </a:prstGeom>
          <a:solidFill>
            <a:srgbClr val="17375E"/>
          </a:solidFill>
          <a:ln w="9525">
            <a:solidFill>
              <a:srgbClr val="BE4B48"/>
            </a:solidFill>
            <a:miter lim="800000"/>
          </a:ln>
          <a:effectLst>
            <a:outerShdw blurRad="38100" dist="23000" dir="5400000" rotWithShape="0">
              <a:srgbClr val="000000">
                <a:alpha val="34998"/>
              </a:srgbClr>
            </a:outerShdw>
          </a:effectLst>
        </p:spPr>
        <p:txBody>
          <a:bodyPr/>
          <a:lstStyle/>
          <a:p>
            <a:pPr defTabSz="704087">
              <a:defRPr sz="3696" b="1">
                <a:solidFill>
                  <a:srgbClr val="FFFFFF"/>
                </a:solidFill>
              </a:defRPr>
            </a:pPr>
            <a:r>
              <a:rPr dirty="0"/>
              <a:t>Los </a:t>
            </a:r>
            <a:r>
              <a:rPr dirty="0" err="1"/>
              <a:t>fondos</a:t>
            </a:r>
            <a:r>
              <a:rPr dirty="0"/>
              <a:t> </a:t>
            </a:r>
            <a:r>
              <a:rPr i="1" dirty="0"/>
              <a:t>Next Generation </a:t>
            </a:r>
            <a:r>
              <a:rPr i="1" dirty="0" err="1"/>
              <a:t>como</a:t>
            </a:r>
            <a:r>
              <a:rPr i="1" dirty="0"/>
              <a:t> </a:t>
            </a:r>
            <a:r>
              <a:rPr i="1" dirty="0" err="1"/>
              <a:t>instrumento</a:t>
            </a:r>
            <a:r>
              <a:rPr i="1" dirty="0"/>
              <a:t> de </a:t>
            </a:r>
            <a:r>
              <a:rPr i="1" dirty="0" err="1"/>
              <a:t>transformación</a:t>
            </a:r>
            <a:r>
              <a:rPr i="1" dirty="0"/>
              <a:t>:</a:t>
            </a:r>
            <a:r>
              <a:rPr dirty="0"/>
              <a:t> </a:t>
            </a:r>
            <a:r>
              <a:rPr dirty="0" err="1"/>
              <a:t>retos</a:t>
            </a:r>
            <a:r>
              <a:rPr dirty="0"/>
              <a:t> y </a:t>
            </a:r>
            <a:r>
              <a:rPr dirty="0" err="1"/>
              <a:t>desafíos</a:t>
            </a:r>
            <a:r>
              <a:rPr dirty="0"/>
              <a:t> </a:t>
            </a:r>
            <a:r>
              <a:rPr dirty="0" err="1"/>
              <a:t>desde</a:t>
            </a:r>
            <a:r>
              <a:rPr dirty="0"/>
              <a:t> el </a:t>
            </a:r>
            <a:r>
              <a:rPr dirty="0" err="1"/>
              <a:t>contrato</a:t>
            </a:r>
            <a:r>
              <a:rPr dirty="0"/>
              <a:t> </a:t>
            </a:r>
            <a:r>
              <a:rPr dirty="0" err="1"/>
              <a:t>público</a:t>
            </a:r>
            <a:r>
              <a:rPr dirty="0"/>
              <a:t> y de </a:t>
            </a:r>
            <a:r>
              <a:rPr dirty="0" err="1"/>
              <a:t>su</a:t>
            </a:r>
            <a:r>
              <a:rPr dirty="0"/>
              <a:t> control </a:t>
            </a:r>
            <a:r>
              <a:rPr dirty="0" err="1"/>
              <a:t>útil</a:t>
            </a:r>
            <a:endParaRPr dirty="0"/>
          </a:p>
          <a:p>
            <a:pPr defTabSz="704087">
              <a:defRPr sz="3696" b="1">
                <a:solidFill>
                  <a:srgbClr val="FFFFFF"/>
                </a:solidFill>
              </a:defRPr>
            </a:pPr>
            <a:r>
              <a:rPr dirty="0"/>
              <a:t>(</a:t>
            </a:r>
            <a:r>
              <a:rPr lang="es-ES" dirty="0"/>
              <a:t>9 </a:t>
            </a:r>
            <a:r>
              <a:rPr dirty="0"/>
              <a:t>de </a:t>
            </a:r>
            <a:r>
              <a:rPr dirty="0" err="1"/>
              <a:t>diciembre</a:t>
            </a:r>
            <a:r>
              <a:rPr dirty="0"/>
              <a:t> de 2021)</a:t>
            </a:r>
          </a:p>
        </p:txBody>
      </p:sp>
      <p:sp>
        <p:nvSpPr>
          <p:cNvPr id="634" name="Subtitle 2"/>
          <p:cNvSpPr txBox="1">
            <a:spLocks noGrp="1"/>
          </p:cNvSpPr>
          <p:nvPr>
            <p:ph type="subTitle" idx="1"/>
          </p:nvPr>
        </p:nvSpPr>
        <p:spPr>
          <a:xfrm>
            <a:off x="-19051" y="3136900"/>
            <a:ext cx="9182101" cy="2978151"/>
          </a:xfrm>
          <a:prstGeom prst="rect">
            <a:avLst/>
          </a:prstGeom>
          <a:gradFill>
            <a:gsLst>
              <a:gs pos="0">
                <a:srgbClr val="EDEDED"/>
              </a:gs>
              <a:gs pos="64999">
                <a:srgbClr val="D0D0D0"/>
              </a:gs>
              <a:gs pos="100000">
                <a:srgbClr val="BCBCBC"/>
              </a:gs>
            </a:gsLst>
            <a:lin ang="5400000"/>
          </a:gradFill>
          <a:ln w="9525">
            <a:solidFill>
              <a:srgbClr val="000000"/>
            </a:solidFill>
            <a:miter lim="800000"/>
          </a:ln>
          <a:effectLst>
            <a:outerShdw blurRad="38100" dist="20000" dir="5400000" rotWithShape="0">
              <a:srgbClr val="000000">
                <a:alpha val="37999"/>
              </a:srgbClr>
            </a:outerShdw>
          </a:effectLst>
        </p:spPr>
        <p:txBody>
          <a:bodyPr/>
          <a:lstStyle/>
          <a:p>
            <a:pPr>
              <a:spcBef>
                <a:spcPts val="900"/>
              </a:spcBef>
              <a:defRPr sz="4000">
                <a:solidFill>
                  <a:srgbClr val="FF0000"/>
                </a:solidFill>
              </a:defRPr>
            </a:pPr>
            <a:r>
              <a:t>José María </a:t>
            </a:r>
            <a:r>
              <a:rPr cap="small"/>
              <a:t>Gimeno Feliú</a:t>
            </a:r>
          </a:p>
          <a:p>
            <a:pPr lvl="3" indent="0">
              <a:lnSpc>
                <a:spcPct val="110000"/>
              </a:lnSpc>
              <a:spcBef>
                <a:spcPts val="400"/>
              </a:spcBef>
              <a:defRPr sz="2000" b="1" i="1">
                <a:solidFill>
                  <a:srgbClr val="000000"/>
                </a:solidFill>
                <a:latin typeface="Century Gothic"/>
                <a:ea typeface="Century Gothic"/>
                <a:cs typeface="Century Gothic"/>
                <a:sym typeface="Century Gothic"/>
              </a:defRPr>
            </a:pPr>
            <a:r>
              <a:t>Catedrático de Derecho administrativo</a:t>
            </a:r>
          </a:p>
          <a:p>
            <a:pPr lvl="3" indent="0">
              <a:lnSpc>
                <a:spcPct val="110000"/>
              </a:lnSpc>
              <a:spcBef>
                <a:spcPts val="400"/>
              </a:spcBef>
              <a:defRPr sz="2000" b="1" i="1">
                <a:solidFill>
                  <a:srgbClr val="000000"/>
                </a:solidFill>
                <a:latin typeface="Century Gothic"/>
                <a:ea typeface="Century Gothic"/>
                <a:cs typeface="Century Gothic"/>
                <a:sym typeface="Century Gothic"/>
              </a:defRPr>
            </a:pPr>
            <a:r>
              <a:t>Facultad Derecho, Universidad de Zaragoza</a:t>
            </a:r>
          </a:p>
          <a:p>
            <a:pPr lvl="3" indent="0">
              <a:lnSpc>
                <a:spcPct val="110000"/>
              </a:lnSpc>
              <a:spcBef>
                <a:spcPts val="400"/>
              </a:spcBef>
              <a:defRPr sz="2000" b="1" i="1">
                <a:solidFill>
                  <a:srgbClr val="000000"/>
                </a:solidFill>
                <a:latin typeface="Century Gothic"/>
                <a:ea typeface="Century Gothic"/>
                <a:cs typeface="Century Gothic"/>
                <a:sym typeface="Century Gothic"/>
              </a:defRPr>
            </a:pPr>
            <a:r>
              <a:t>Director del </a:t>
            </a:r>
            <a:r>
              <a:rPr u="sng">
                <a:solidFill>
                  <a:srgbClr val="0000FF"/>
                </a:solidFill>
                <a:uFill>
                  <a:solidFill>
                    <a:srgbClr val="0000FF"/>
                  </a:solidFill>
                </a:uFill>
                <a:hlinkClick r:id="rId2"/>
              </a:rPr>
              <a:t>Observatorio de Contratación pública</a:t>
            </a:r>
          </a:p>
        </p:txBody>
      </p:sp>
      <p:pic>
        <p:nvPicPr>
          <p:cNvPr id="635" name="Imagen 3" descr="Imagen 3"/>
          <p:cNvPicPr>
            <a:picLocks noChangeAspect="1"/>
          </p:cNvPicPr>
          <p:nvPr/>
        </p:nvPicPr>
        <p:blipFill>
          <a:blip r:embed="rId3"/>
          <a:stretch>
            <a:fillRect/>
          </a:stretch>
        </p:blipFill>
        <p:spPr>
          <a:xfrm>
            <a:off x="5173662" y="6059487"/>
            <a:ext cx="838201" cy="798513"/>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8" name="Title 1"/>
          <p:cNvGrpSpPr/>
          <p:nvPr/>
        </p:nvGrpSpPr>
        <p:grpSpPr>
          <a:xfrm>
            <a:off x="-63500" y="-38100"/>
            <a:ext cx="9271000" cy="1485900"/>
            <a:chOff x="0" y="0"/>
            <a:chExt cx="9271000" cy="1485900"/>
          </a:xfrm>
        </p:grpSpPr>
        <p:pic>
          <p:nvPicPr>
            <p:cNvPr id="686"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87"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89" name="Subtitle 2"/>
          <p:cNvSpPr txBox="1">
            <a:spLocks noGrp="1"/>
          </p:cNvSpPr>
          <p:nvPr>
            <p:ph type="subTitle" idx="1"/>
          </p:nvPr>
        </p:nvSpPr>
        <p:spPr>
          <a:xfrm>
            <a:off x="0" y="908721"/>
            <a:ext cx="9144000" cy="5041230"/>
          </a:xfrm>
          <a:prstGeom prst="rect">
            <a:avLst/>
          </a:prstGeom>
        </p:spPr>
        <p:txBody>
          <a:bodyPr/>
          <a:lstStyle/>
          <a:p>
            <a:pPr algn="just">
              <a:lnSpc>
                <a:spcPct val="90000"/>
              </a:lnSpc>
              <a:spcBef>
                <a:spcPts val="500"/>
              </a:spcBef>
              <a:defRPr sz="2400" b="1" i="1">
                <a:solidFill>
                  <a:srgbClr val="000000"/>
                </a:solidFill>
              </a:defRPr>
            </a:pPr>
            <a:r>
              <a:t>REGLAMENTO UE (febrero 2021): Son recursos con una serie de finalidades adaptadas a los seis pilares citados y que tienen una marcada orientación de excepcionalidad para hacer frente a ese contexto de recuperación y resiliencia, por tanto, en principio, alejadas (aunque puedan existir solapamientos y complementariedades, como antes se decía)  de los fondos europeos convencionales o estructurales que se explicitan en artículo 2 con la expresión “fondos de la Unión”.</a:t>
            </a:r>
          </a:p>
          <a:p>
            <a:pPr algn="just">
              <a:lnSpc>
                <a:spcPct val="90000"/>
              </a:lnSpc>
              <a:spcBef>
                <a:spcPts val="500"/>
              </a:spcBef>
              <a:defRPr sz="2200" i="1">
                <a:solidFill>
                  <a:srgbClr val="000000"/>
                </a:solidFill>
              </a:defRPr>
            </a:pPr>
            <a:r>
              <a:t>Según el artículo 3 4) del Reglamento, “los hitos constituyen logros cualitativos y los objetivos constituyen logros cuantitativos”. Estas precisiones son importantes para la elaboración del PRTR, pero también de los proyectos de inversión y asimismo de las reformas que se planteen, que deben venir acompañadas siempre de una determinación de logros cualitativos y cuantitativos. Aspectos ambos muy importantes para la evaluación del plan, pero también a la hora de formalizar el pago de contribuciones financieras o préstamos, suspenderlas o resolverlas (artículo 24 RM).</a:t>
            </a:r>
          </a:p>
        </p:txBody>
      </p:sp>
      <p:pic>
        <p:nvPicPr>
          <p:cNvPr id="690"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 name="Subtitle 2"/>
          <p:cNvSpPr txBox="1">
            <a:spLocks noGrp="1"/>
          </p:cNvSpPr>
          <p:nvPr>
            <p:ph type="subTitle" idx="1"/>
          </p:nvPr>
        </p:nvSpPr>
        <p:spPr>
          <a:xfrm>
            <a:off x="0" y="1052512"/>
            <a:ext cx="9144000" cy="4897439"/>
          </a:xfrm>
          <a:prstGeom prst="rect">
            <a:avLst/>
          </a:prstGeom>
        </p:spPr>
        <p:txBody>
          <a:bodyPr/>
          <a:lstStyle/>
          <a:p>
            <a:pPr algn="just">
              <a:lnSpc>
                <a:spcPct val="90000"/>
              </a:lnSpc>
              <a:spcBef>
                <a:spcPts val="600"/>
              </a:spcBef>
              <a:defRPr sz="2700">
                <a:solidFill>
                  <a:srgbClr val="000000"/>
                </a:solidFill>
              </a:defRPr>
            </a:pPr>
            <a:r>
              <a:t>Necesitamos “más transparencia y la mejor protección de los derechos constitucionales y de la seguridad jurídica” (Miquel Roca i Junyent) </a:t>
            </a:r>
          </a:p>
          <a:p>
            <a:pPr algn="just">
              <a:lnSpc>
                <a:spcPct val="90000"/>
              </a:lnSpc>
              <a:spcBef>
                <a:spcPts val="600"/>
              </a:spcBef>
              <a:defRPr sz="2700">
                <a:solidFill>
                  <a:srgbClr val="000000"/>
                </a:solidFill>
              </a:defRPr>
            </a:pPr>
            <a:r>
              <a:t>Los nuevos fondos europeos son la gran oportunidad para </a:t>
            </a:r>
            <a:r>
              <a:rPr>
                <a:solidFill>
                  <a:srgbClr val="FF0000"/>
                </a:solidFill>
              </a:rPr>
              <a:t>hacer país </a:t>
            </a:r>
            <a:r>
              <a:t>e impulsar la necesaria transformación hacia una sociedad comprometida con la sostenibilidad </a:t>
            </a:r>
            <a:r>
              <a:rPr>
                <a:solidFill>
                  <a:srgbClr val="FF0000"/>
                </a:solidFill>
              </a:rPr>
              <a:t>social</a:t>
            </a:r>
            <a:r>
              <a:t> y </a:t>
            </a:r>
            <a:r>
              <a:rPr>
                <a:solidFill>
                  <a:srgbClr val="00B050"/>
                </a:solidFill>
              </a:rPr>
              <a:t>ambiental</a:t>
            </a:r>
            <a:r>
              <a:t> y la justicia social, que aprovecha la </a:t>
            </a:r>
            <a:r>
              <a:rPr>
                <a:solidFill>
                  <a:srgbClr val="C00000"/>
                </a:solidFill>
              </a:rPr>
              <a:t>digitalización </a:t>
            </a:r>
            <a:r>
              <a:t>para modernizar la organización y nuestro modelo público. </a:t>
            </a:r>
          </a:p>
          <a:p>
            <a:pPr algn="just">
              <a:lnSpc>
                <a:spcPct val="90000"/>
              </a:lnSpc>
              <a:spcBef>
                <a:spcPts val="600"/>
              </a:spcBef>
              <a:defRPr sz="2700" b="1">
                <a:solidFill>
                  <a:srgbClr val="000000"/>
                </a:solidFill>
              </a:defRPr>
            </a:pPr>
            <a:r>
              <a:t>Desde en contrato público se pueden exigir nuevas reglas de sostenibilidad que tengan también en cuenta las PYMES</a:t>
            </a:r>
          </a:p>
          <a:p>
            <a:pPr algn="just">
              <a:lnSpc>
                <a:spcPct val="90000"/>
              </a:lnSpc>
              <a:spcBef>
                <a:spcPts val="600"/>
              </a:spcBef>
              <a:defRPr sz="2700" b="1">
                <a:solidFill>
                  <a:srgbClr val="000000"/>
                </a:solidFill>
              </a:defRPr>
            </a:pPr>
            <a:r>
              <a:t>Son oportunidad para un modelo de compra pública responsable y sostenible con vocación de creación de riqueza</a:t>
            </a:r>
          </a:p>
        </p:txBody>
      </p:sp>
      <p:pic>
        <p:nvPicPr>
          <p:cNvPr id="693"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
        <p:nvSpPr>
          <p:cNvPr id="694" name="Rectángulo 2"/>
          <p:cNvSpPr txBox="1"/>
          <p:nvPr/>
        </p:nvSpPr>
        <p:spPr>
          <a:xfrm>
            <a:off x="369247" y="188640"/>
            <a:ext cx="8477514" cy="6173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defRPr b="1">
                <a:solidFill>
                  <a:srgbClr val="FF0000"/>
                </a:solidFill>
                <a:latin typeface="Arial"/>
                <a:ea typeface="Arial"/>
                <a:cs typeface="Arial"/>
                <a:sym typeface="Arial"/>
              </a:defRPr>
            </a:pPr>
            <a:r>
              <a:t>TIEMPOS EXCEPCIONALES </a:t>
            </a:r>
            <a:r>
              <a:rPr b="0">
                <a:latin typeface="Wingdings"/>
                <a:ea typeface="Wingdings"/>
                <a:cs typeface="Wingdings"/>
                <a:sym typeface="Wingdings"/>
              </a:rPr>
              <a:t> </a:t>
            </a:r>
            <a:r>
              <a:t>DECISIONES EXCEPCIONALES…</a:t>
            </a:r>
          </a:p>
          <a:p>
            <a:pPr algn="ctr">
              <a:defRPr b="1">
                <a:solidFill>
                  <a:srgbClr val="FF0000"/>
                </a:solidFill>
                <a:latin typeface="Arial"/>
                <a:ea typeface="Arial"/>
                <a:cs typeface="Arial"/>
                <a:sym typeface="Arial"/>
              </a:defRPr>
            </a:pPr>
            <a:r>
              <a:t>… CON RESPONSABILIDAD Y URGENCIA</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La brújula de los fondos NGEU</a:t>
            </a:r>
          </a:p>
        </p:txBody>
      </p:sp>
      <p:sp>
        <p:nvSpPr>
          <p:cNvPr id="697" name="Subtitle 2"/>
          <p:cNvSpPr txBox="1">
            <a:spLocks noGrp="1"/>
          </p:cNvSpPr>
          <p:nvPr>
            <p:ph type="subTitle" idx="1"/>
          </p:nvPr>
        </p:nvSpPr>
        <p:spPr>
          <a:xfrm>
            <a:off x="0" y="764704"/>
            <a:ext cx="9144000" cy="5185246"/>
          </a:xfrm>
          <a:prstGeom prst="rect">
            <a:avLst/>
          </a:prstGeom>
        </p:spPr>
        <p:txBody>
          <a:bodyPr/>
          <a:lstStyle/>
          <a:p>
            <a:pPr algn="just" defTabSz="905255">
              <a:lnSpc>
                <a:spcPct val="90000"/>
              </a:lnSpc>
              <a:spcBef>
                <a:spcPts val="600"/>
              </a:spcBef>
              <a:defRPr sz="2673">
                <a:solidFill>
                  <a:srgbClr val="000000"/>
                </a:solidFill>
              </a:defRPr>
            </a:pPr>
            <a:r>
              <a:t>Los pilares del </a:t>
            </a:r>
            <a:r>
              <a:rPr i="1"/>
              <a:t>Next Generation </a:t>
            </a:r>
            <a:r>
              <a:t>son una oportunidad para relanzar un nuevo modelo de </a:t>
            </a:r>
            <a:r>
              <a:rPr b="1"/>
              <a:t>servicios públicos inteligentes y “circulares”</a:t>
            </a:r>
            <a:r>
              <a:t>, que integren lo </a:t>
            </a:r>
            <a:r>
              <a:rPr>
                <a:solidFill>
                  <a:srgbClr val="FF0000"/>
                </a:solidFill>
              </a:rPr>
              <a:t>social</a:t>
            </a:r>
            <a:r>
              <a:t>, </a:t>
            </a:r>
            <a:r>
              <a:rPr>
                <a:solidFill>
                  <a:srgbClr val="00B050"/>
                </a:solidFill>
              </a:rPr>
              <a:t>ambiental</a:t>
            </a:r>
            <a:r>
              <a:t> y la </a:t>
            </a:r>
            <a:r>
              <a:rPr>
                <a:solidFill>
                  <a:srgbClr val="0070C0"/>
                </a:solidFill>
              </a:rPr>
              <a:t>equidad</a:t>
            </a:r>
            <a:r>
              <a:t> como señas de identidad del modelo económico para conseguir un adecuado reequilibrio de riqueza y de derechos y deberes, y avanzar en una sociedad realmente inclusiva. </a:t>
            </a:r>
          </a:p>
          <a:p>
            <a:pPr algn="just" defTabSz="905255">
              <a:spcBef>
                <a:spcPts val="600"/>
              </a:spcBef>
              <a:defRPr sz="2772" b="1" i="1">
                <a:solidFill>
                  <a:srgbClr val="000000"/>
                </a:solidFill>
              </a:defRPr>
            </a:pPr>
            <a:r>
              <a:t>Son palanca para ayudar al cambio económico: </a:t>
            </a:r>
            <a:r>
              <a:rPr>
                <a:solidFill>
                  <a:srgbClr val="FF0000"/>
                </a:solidFill>
              </a:rPr>
              <a:t>Un modelo económico que se debe alinear con los ODS </a:t>
            </a:r>
          </a:p>
          <a:p>
            <a:pPr algn="just" defTabSz="905255">
              <a:spcBef>
                <a:spcPts val="600"/>
              </a:spcBef>
              <a:defRPr sz="2772" b="1" i="1">
                <a:solidFill>
                  <a:srgbClr val="0070C0"/>
                </a:solidFill>
              </a:defRPr>
            </a:pPr>
            <a:r>
              <a:t>OJO: LA CONTRATACION PUBLICA Y LAS AYUDAS VINCULADA AL FIN DE RECUPERACION</a:t>
            </a:r>
          </a:p>
          <a:p>
            <a:pPr algn="just" defTabSz="905255">
              <a:spcBef>
                <a:spcPts val="600"/>
              </a:spcBef>
              <a:defRPr sz="2772" b="1">
                <a:solidFill>
                  <a:srgbClr val="000000"/>
                </a:solidFill>
              </a:defRPr>
            </a:pPr>
            <a:r>
              <a:t>“UTILIZAR LUCES LARGAS” pensando en las próximas generaciones (FUTURO) </a:t>
            </a:r>
            <a:r>
              <a:rPr b="0"/>
              <a:t>y no en rédito electoral.</a:t>
            </a:r>
          </a:p>
        </p:txBody>
      </p:sp>
      <p:pic>
        <p:nvPicPr>
          <p:cNvPr id="698"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Pensar en clave europea y de rentabilidad de los fondos</a:t>
            </a:r>
          </a:p>
        </p:txBody>
      </p:sp>
      <p:sp>
        <p:nvSpPr>
          <p:cNvPr id="701" name="Subtitle 2"/>
          <p:cNvSpPr txBox="1">
            <a:spLocks noGrp="1"/>
          </p:cNvSpPr>
          <p:nvPr>
            <p:ph type="subTitle" idx="1"/>
          </p:nvPr>
        </p:nvSpPr>
        <p:spPr>
          <a:xfrm>
            <a:off x="0" y="908050"/>
            <a:ext cx="9144000" cy="5041900"/>
          </a:xfrm>
          <a:prstGeom prst="rect">
            <a:avLst/>
          </a:prstGeom>
        </p:spPr>
        <p:txBody>
          <a:bodyPr/>
          <a:lstStyle/>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sz="2700" b="0">
                <a:solidFill>
                  <a:srgbClr val="C00000"/>
                </a:solidFill>
              </a:rPr>
              <a:t>Las Administraciones públicas </a:t>
            </a:r>
            <a:r>
              <a:rPr sz="2700">
                <a:solidFill>
                  <a:srgbClr val="C00000"/>
                </a:solidFill>
              </a:rPr>
              <a:t>deben actuar con “inteligencia decisional”. NO “MAS DE LO MISMO”!</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sz="2700">
                <a:solidFill>
                  <a:srgbClr val="000000"/>
                </a:solidFill>
              </a:rPr>
              <a:t>INNOVACION; SOSTENIBILIDAD Y DIGITALIZACION</a:t>
            </a:r>
          </a:p>
          <a:p>
            <a:pPr algn="just">
              <a:lnSpc>
                <a:spcPct val="90000"/>
              </a:lnSpc>
              <a:spcBef>
                <a:spcPts val="600"/>
              </a:spcBef>
              <a:defRPr sz="2400" b="1">
                <a:solidFill>
                  <a:srgbClr val="00B050"/>
                </a:solidFill>
              </a:defRPr>
            </a:pPr>
            <a:r>
              <a:rPr b="0">
                <a:latin typeface="ＭＳ Ｐゴシック"/>
                <a:ea typeface="ＭＳ Ｐゴシック"/>
                <a:cs typeface="ＭＳ Ｐゴシック"/>
                <a:sym typeface="ＭＳ Ｐゴシック"/>
              </a:rPr>
              <a:t>✔️ </a:t>
            </a:r>
            <a:r>
              <a:rPr sz="2700" b="0">
                <a:solidFill>
                  <a:srgbClr val="000000"/>
                </a:solidFill>
              </a:rPr>
              <a:t>Urge facilitar la adquisición de innovación y la dinamización de la actividad empresarial, </a:t>
            </a:r>
            <a:r>
              <a:rPr sz="2700" b="0">
                <a:solidFill>
                  <a:srgbClr val="C00000"/>
                </a:solidFill>
              </a:rPr>
              <a:t>ayudando al tejido PYME </a:t>
            </a:r>
            <a:r>
              <a:rPr sz="2700" b="0">
                <a:solidFill>
                  <a:srgbClr val="000000"/>
                </a:solidFill>
              </a:rPr>
              <a:t>a afrontar la crisis con la vocación de mantener y crear empleo.</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a:solidFill>
                  <a:srgbClr val="000000"/>
                </a:solidFill>
              </a:rPr>
              <a:t>simplificar trámites </a:t>
            </a:r>
            <a:r>
              <a:rPr b="0">
                <a:solidFill>
                  <a:srgbClr val="000000"/>
                </a:solidFill>
              </a:rPr>
              <a:t>(preservando la transparencia) para la selección y adjudicación, regulando los sistemas de control de la ejecución. </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b="0">
                <a:solidFill>
                  <a:srgbClr val="000000"/>
                </a:solidFill>
              </a:rPr>
              <a:t>hacia un </a:t>
            </a:r>
            <a:r>
              <a:rPr>
                <a:solidFill>
                  <a:srgbClr val="000000"/>
                </a:solidFill>
              </a:rPr>
              <a:t>concepto funcional de operador económico. </a:t>
            </a:r>
          </a:p>
        </p:txBody>
      </p:sp>
      <p:pic>
        <p:nvPicPr>
          <p:cNvPr id="702"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Pensar en clave europea y de rentabilidad de los fondos</a:t>
            </a:r>
          </a:p>
        </p:txBody>
      </p:sp>
      <p:sp>
        <p:nvSpPr>
          <p:cNvPr id="705" name="Subtitle 2"/>
          <p:cNvSpPr txBox="1">
            <a:spLocks noGrp="1"/>
          </p:cNvSpPr>
          <p:nvPr>
            <p:ph type="subTitle" idx="1"/>
          </p:nvPr>
        </p:nvSpPr>
        <p:spPr>
          <a:xfrm>
            <a:off x="0" y="908050"/>
            <a:ext cx="9144000" cy="5041900"/>
          </a:xfrm>
          <a:prstGeom prst="rect">
            <a:avLst/>
          </a:prstGeom>
        </p:spPr>
        <p:txBody>
          <a:bodyPr/>
          <a:lstStyle/>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b="0">
                <a:solidFill>
                  <a:srgbClr val="000000"/>
                </a:solidFill>
              </a:rPr>
              <a:t>Mediante los diversos instrumentos de control, los proyectos deben caracterizarse por un </a:t>
            </a:r>
            <a:r>
              <a:rPr>
                <a:solidFill>
                  <a:srgbClr val="FF0000"/>
                </a:solidFill>
              </a:rPr>
              <a:t>claro interés general, por su viabilidad</a:t>
            </a:r>
            <a:r>
              <a:rPr>
                <a:solidFill>
                  <a:srgbClr val="000000"/>
                </a:solidFill>
              </a:rPr>
              <a:t>, por su impulso a la de empleo de calidad y de largo plazo y por criterios de eficiencia y transparencia</a:t>
            </a:r>
            <a:r>
              <a:rPr b="0">
                <a:solidFill>
                  <a:srgbClr val="000000"/>
                </a:solidFill>
              </a:rPr>
              <a:t>.</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a:solidFill>
                  <a:srgbClr val="000000"/>
                </a:solidFill>
              </a:rPr>
              <a:t>La</a:t>
            </a:r>
            <a:r>
              <a:rPr b="0">
                <a:solidFill>
                  <a:srgbClr val="000000"/>
                </a:solidFill>
              </a:rPr>
              <a:t>s exigencias de calidad aconsejan abandonar modelos economicistas basados principalmente en el precio, para analizar las ventajas del </a:t>
            </a:r>
            <a:r>
              <a:rPr>
                <a:solidFill>
                  <a:srgbClr val="FF0000"/>
                </a:solidFill>
              </a:rPr>
              <a:t>proyecto en términos de valor.</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b="0">
                <a:solidFill>
                  <a:srgbClr val="000000"/>
                </a:solidFill>
              </a:rPr>
              <a:t>Hay que regular </a:t>
            </a:r>
            <a:r>
              <a:rPr>
                <a:solidFill>
                  <a:srgbClr val="FF0000"/>
                </a:solidFill>
              </a:rPr>
              <a:t>la gobernanza de toda la ejecución </a:t>
            </a:r>
            <a:r>
              <a:rPr b="0">
                <a:solidFill>
                  <a:srgbClr val="000000"/>
                </a:solidFill>
              </a:rPr>
              <a:t>de proyectos y, en especial cuando se utiliza la fórmula de sociedad de economía mixta.</a:t>
            </a:r>
          </a:p>
          <a:p>
            <a:pPr algn="just">
              <a:lnSpc>
                <a:spcPct val="90000"/>
              </a:lnSpc>
              <a:spcBef>
                <a:spcPts val="600"/>
              </a:spcBef>
              <a:defRPr sz="2800" b="1">
                <a:solidFill>
                  <a:srgbClr val="002060"/>
                </a:solidFill>
              </a:defRPr>
            </a:pPr>
            <a:r>
              <a:rPr b="0">
                <a:latin typeface="ＭＳ Ｐゴシック"/>
                <a:ea typeface="ＭＳ Ｐゴシック"/>
                <a:cs typeface="ＭＳ Ｐゴシック"/>
                <a:sym typeface="ＭＳ Ｐゴシック"/>
              </a:rPr>
              <a:t>✔️ </a:t>
            </a:r>
            <a:r>
              <a:t>POR UNA SELECCIÓN RAPIDA DE LOS PROYECTOS!!!</a:t>
            </a:r>
          </a:p>
        </p:txBody>
      </p:sp>
      <p:pic>
        <p:nvPicPr>
          <p:cNvPr id="706"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Pensar en clave europea y de rentabilidad de los fondos</a:t>
            </a:r>
          </a:p>
        </p:txBody>
      </p:sp>
      <p:sp>
        <p:nvSpPr>
          <p:cNvPr id="709" name="Subtitle 2"/>
          <p:cNvSpPr txBox="1">
            <a:spLocks noGrp="1"/>
          </p:cNvSpPr>
          <p:nvPr>
            <p:ph type="subTitle" idx="1"/>
          </p:nvPr>
        </p:nvSpPr>
        <p:spPr>
          <a:xfrm>
            <a:off x="0" y="764704"/>
            <a:ext cx="9144000" cy="5185246"/>
          </a:xfrm>
          <a:prstGeom prst="rect">
            <a:avLst/>
          </a:prstGeom>
        </p:spPr>
        <p:txBody>
          <a:bodyPr/>
          <a:lstStyle/>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b="0">
                <a:solidFill>
                  <a:srgbClr val="000000"/>
                </a:solidFill>
              </a:rPr>
              <a:t>Atender al </a:t>
            </a:r>
            <a:r>
              <a:rPr>
                <a:solidFill>
                  <a:srgbClr val="FF0000"/>
                </a:solidFill>
              </a:rPr>
              <a:t>valor y al pago por resultados </a:t>
            </a:r>
            <a:r>
              <a:rPr b="0">
                <a:solidFill>
                  <a:srgbClr val="000000"/>
                </a:solidFill>
              </a:rPr>
              <a:t>(con riesgos compartido) especialmente en prestaciones vinculadas a salud.</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a:solidFill>
                  <a:srgbClr val="FF0000"/>
                </a:solidFill>
              </a:rPr>
              <a:t>Exigir umbrales su sostenibilidad social y ambiental</a:t>
            </a:r>
            <a:r>
              <a:rPr b="0">
                <a:solidFill>
                  <a:srgbClr val="000000"/>
                </a:solidFill>
              </a:rPr>
              <a:t>: incentivo para desarrollar los ODS entre todo sector empresarial (en especial PYMES) y Administraciones</a:t>
            </a:r>
          </a:p>
          <a:p>
            <a:pPr algn="just">
              <a:lnSpc>
                <a:spcPct val="90000"/>
              </a:lnSpc>
              <a:spcBef>
                <a:spcPts val="600"/>
              </a:spcBef>
              <a:defRPr sz="2800" b="1">
                <a:solidFill>
                  <a:srgbClr val="00B050"/>
                </a:solidFill>
              </a:defRPr>
            </a:pPr>
            <a:r>
              <a:rPr b="0">
                <a:latin typeface="ＭＳ Ｐゴシック"/>
                <a:ea typeface="ＭＳ Ｐゴシック"/>
                <a:cs typeface="ＭＳ Ｐゴシック"/>
                <a:sym typeface="ＭＳ Ｐゴシック"/>
              </a:rPr>
              <a:t>✔️ </a:t>
            </a:r>
            <a:r>
              <a:rPr>
                <a:solidFill>
                  <a:srgbClr val="000000"/>
                </a:solidFill>
              </a:rPr>
              <a:t>E</a:t>
            </a:r>
            <a:r>
              <a:rPr b="0">
                <a:solidFill>
                  <a:srgbClr val="000000"/>
                </a:solidFill>
              </a:rPr>
              <a:t>n el contexto de facilitar la gestión de los consorcios que asuman la gestión de los fondos europeos, conviene </a:t>
            </a:r>
            <a:r>
              <a:rPr>
                <a:solidFill>
                  <a:srgbClr val="FF0000"/>
                </a:solidFill>
              </a:rPr>
              <a:t>aclarar que cuando un ente público actúa como operador económico y obtiene un contrato público, en la ejecución del mismo nos encontraros ante la figura de la subcontratación</a:t>
            </a:r>
            <a:r>
              <a:rPr b="0">
                <a:solidFill>
                  <a:srgbClr val="000000"/>
                </a:solidFill>
              </a:rPr>
              <a:t>, no siendo de aplicación, por ser el ente sector público, la LCSP. </a:t>
            </a:r>
          </a:p>
        </p:txBody>
      </p:sp>
      <p:pic>
        <p:nvPicPr>
          <p:cNvPr id="710"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Hacia un nuevo control útil</a:t>
            </a:r>
          </a:p>
        </p:txBody>
      </p:sp>
      <p:sp>
        <p:nvSpPr>
          <p:cNvPr id="713" name="Subtitle 2"/>
          <p:cNvSpPr txBox="1">
            <a:spLocks noGrp="1"/>
          </p:cNvSpPr>
          <p:nvPr>
            <p:ph type="subTitle" idx="1"/>
          </p:nvPr>
        </p:nvSpPr>
        <p:spPr>
          <a:xfrm>
            <a:off x="180177" y="577372"/>
            <a:ext cx="9144001" cy="5185247"/>
          </a:xfrm>
          <a:prstGeom prst="rect">
            <a:avLst/>
          </a:prstGeom>
        </p:spPr>
        <p:txBody>
          <a:bodyPr/>
          <a:lstStyle/>
          <a:p>
            <a:pPr algn="just">
              <a:lnSpc>
                <a:spcPct val="90000"/>
              </a:lnSpc>
              <a:spcBef>
                <a:spcPts val="600"/>
              </a:spcBef>
              <a:defRPr sz="2800" b="1">
                <a:solidFill>
                  <a:srgbClr val="00B050"/>
                </a:solidFill>
              </a:defRPr>
            </a:pPr>
            <a:r>
              <a:rPr>
                <a:solidFill>
                  <a:srgbClr val="010101"/>
                </a:solidFill>
              </a:rPr>
              <a:t>La implicación de un amplio abanico de actores que hace necesario establecer una escalera en pirámide para la información y el control</a:t>
            </a:r>
            <a:r>
              <a:rPr b="0">
                <a:solidFill>
                  <a:srgbClr val="000000"/>
                </a:solidFill>
              </a:rPr>
              <a:t>.</a:t>
            </a:r>
          </a:p>
          <a:p>
            <a:pPr marR="331470" algn="just" defTabSz="449580">
              <a:lnSpc>
                <a:spcPct val="107916"/>
              </a:lnSpc>
              <a:spcBef>
                <a:spcPts val="800"/>
              </a:spcBef>
              <a:defRPr sz="2500">
                <a:solidFill>
                  <a:srgbClr val="000000"/>
                </a:solidFill>
              </a:defRPr>
            </a:pPr>
            <a:r>
              <a:t>Muchas Administraciones ejecutoras pueden no contar con medios suficientes para dar cumplimiento a todas las obligaciones que se derivan de estas normas. Entre otras, la obligación de elaborar un Plan de medidas antifraude, la necesidad de adaptar los sistemas de información contable o sistema de información financiero propio de cada entidad ejecutora para la remisión de la información contable con los necesarios interfaces, en muchos casos exigirá externalizar algunas de estas tareas recurriendo al contrato de servicios</a:t>
            </a:r>
          </a:p>
        </p:txBody>
      </p:sp>
      <p:pic>
        <p:nvPicPr>
          <p:cNvPr id="714"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Hacia un nuevo control útil</a:t>
            </a:r>
          </a:p>
        </p:txBody>
      </p:sp>
      <p:sp>
        <p:nvSpPr>
          <p:cNvPr id="713" name="Subtitle 2"/>
          <p:cNvSpPr txBox="1">
            <a:spLocks noGrp="1"/>
          </p:cNvSpPr>
          <p:nvPr>
            <p:ph type="subTitle" idx="1"/>
          </p:nvPr>
        </p:nvSpPr>
        <p:spPr>
          <a:xfrm>
            <a:off x="180177" y="577372"/>
            <a:ext cx="9144001" cy="5185247"/>
          </a:xfrm>
          <a:prstGeom prst="rect">
            <a:avLst/>
          </a:prstGeom>
        </p:spPr>
        <p:txBody>
          <a:bodyPr>
            <a:normAutofit fontScale="62500" lnSpcReduction="20000"/>
          </a:bodyPr>
          <a:lstStyle/>
          <a:p>
            <a:pPr algn="just"/>
            <a:r>
              <a:rPr lang="es-ES" b="1" dirty="0">
                <a:solidFill>
                  <a:schemeClr val="tx1"/>
                </a:solidFill>
              </a:rPr>
              <a:t>PROPUESTA: mecanismos de control mediante, por ejemplo, recurso administrativo especial, caracterizado por su independencia y capacitación, adaptados al nuevo contexto de rapidez y seguridad jurídica, </a:t>
            </a:r>
            <a:r>
              <a:rPr lang="es-ES" dirty="0">
                <a:solidFill>
                  <a:schemeClr val="tx1"/>
                </a:solidFill>
              </a:rPr>
              <a:t> lo que justifica que su utilización </a:t>
            </a:r>
            <a:r>
              <a:rPr lang="es-ES" b="1" dirty="0">
                <a:solidFill>
                  <a:schemeClr val="tx1"/>
                </a:solidFill>
              </a:rPr>
              <a:t>deba ser obligatoria y no potestativa (lo que, sin mermar garantías, disminuye los efectos de conflictos jurídicos en el tiempo). Ajustando el plazo a los 10 días</a:t>
            </a:r>
            <a:r>
              <a:rPr lang="es-ES" dirty="0">
                <a:solidFill>
                  <a:schemeClr val="tx1"/>
                </a:solidFill>
              </a:rPr>
              <a:t> que prevé la Directiva 89/665, de “recursos”. El actual carácter facultativo genera evidentes disfunciones procesales y la experiencia de independencia del sistema permite vencer la “resistencia” inicial a esta consideración de carácter potestativo, pues su actual funcionamiento ha acreditado que no es una “carga” para el recurrente, sino un remedio procedimental claramente eficaz. En el caso de reclamaciones maliciosas se podrá imponer multas por importe de hasta 600.000 euros. Y RECURSO ANTE TRIBUNAL SUPREMO.</a:t>
            </a:r>
          </a:p>
          <a:p>
            <a:pPr algn="just"/>
            <a:r>
              <a:rPr lang="es-ES" dirty="0">
                <a:solidFill>
                  <a:schemeClr val="tx1"/>
                </a:solidFill>
              </a:rPr>
              <a:t>Por otra parte, con el objetivo de resolver con rapidez las incidencias surgidas en la ejecución de estos contratos puede resultar aconsejable </a:t>
            </a:r>
            <a:r>
              <a:rPr lang="es-ES" b="1" dirty="0">
                <a:solidFill>
                  <a:schemeClr val="tx1"/>
                </a:solidFill>
              </a:rPr>
              <a:t>prever la opción de arbitraje (lo que garantiza mayor seguridad jurídica y evita una </a:t>
            </a:r>
            <a:r>
              <a:rPr lang="es-ES" b="1" dirty="0" err="1">
                <a:solidFill>
                  <a:schemeClr val="tx1"/>
                </a:solidFill>
              </a:rPr>
              <a:t>litigiosidad</a:t>
            </a:r>
            <a:r>
              <a:rPr lang="es-ES" b="1" dirty="0">
                <a:solidFill>
                  <a:schemeClr val="tx1"/>
                </a:solidFill>
              </a:rPr>
              <a:t> innecesaria, si no perjudicial, en la ejecución de estos fondos)</a:t>
            </a:r>
            <a:r>
              <a:rPr lang="es-ES" dirty="0">
                <a:solidFill>
                  <a:schemeClr val="tx1"/>
                </a:solidFill>
              </a:rPr>
              <a:t>, así como la sustitución del control previo por un enfoque auditor de cumplimiento y resultados.</a:t>
            </a:r>
          </a:p>
        </p:txBody>
      </p:sp>
      <p:pic>
        <p:nvPicPr>
          <p:cNvPr id="714"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extLst>
      <p:ext uri="{BB962C8B-B14F-4D97-AF65-F5344CB8AC3E}">
        <p14:creationId xmlns:p14="http://schemas.microsoft.com/office/powerpoint/2010/main" val="262263442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Hacia un nuevo control útil</a:t>
            </a:r>
          </a:p>
        </p:txBody>
      </p:sp>
      <p:sp>
        <p:nvSpPr>
          <p:cNvPr id="717" name="Subtitle 2"/>
          <p:cNvSpPr txBox="1">
            <a:spLocks noGrp="1"/>
          </p:cNvSpPr>
          <p:nvPr>
            <p:ph type="subTitle" idx="1"/>
          </p:nvPr>
        </p:nvSpPr>
        <p:spPr>
          <a:xfrm>
            <a:off x="180177" y="577372"/>
            <a:ext cx="9144001" cy="5185247"/>
          </a:xfrm>
          <a:prstGeom prst="rect">
            <a:avLst/>
          </a:prstGeom>
        </p:spPr>
        <p:txBody>
          <a:bodyPr/>
          <a:lstStyle/>
          <a:p>
            <a:pPr marR="331470" defTabSz="449580">
              <a:lnSpc>
                <a:spcPct val="107916"/>
              </a:lnSpc>
              <a:spcBef>
                <a:spcPts val="800"/>
              </a:spcBef>
              <a:defRPr sz="2300" b="1">
                <a:solidFill>
                  <a:srgbClr val="000000"/>
                </a:solidFill>
              </a:defRPr>
            </a:pPr>
            <a:r>
              <a:t>Orden HFP/1030/2021, de 29 de septiembre, por la que se configura el sistema de gestión del Plan de Recuperación, Transformación y Resiliencia</a:t>
            </a:r>
          </a:p>
          <a:p>
            <a:pPr marR="331470" algn="just" defTabSz="449580">
              <a:lnSpc>
                <a:spcPct val="107916"/>
              </a:lnSpc>
              <a:spcBef>
                <a:spcPts val="800"/>
              </a:spcBef>
              <a:defRPr sz="2300">
                <a:solidFill>
                  <a:srgbClr val="000000"/>
                </a:solidFill>
              </a:defRPr>
            </a:pPr>
            <a:r>
              <a:t>Esta Orden</a:t>
            </a:r>
            <a:r>
              <a:rPr b="1"/>
              <a:t> </a:t>
            </a:r>
            <a:r>
              <a:t>se compone de trece artículos, una disposición transitoria, </a:t>
            </a:r>
            <a:r>
              <a:rPr sz="2400"/>
              <a:t>una disposición derogatoria, tres disposiciones finales y cuatro anexos.</a:t>
            </a:r>
          </a:p>
          <a:p>
            <a:pPr marR="331470" algn="just" defTabSz="449580">
              <a:lnSpc>
                <a:spcPct val="107916"/>
              </a:lnSpc>
              <a:spcBef>
                <a:spcPts val="800"/>
              </a:spcBef>
              <a:defRPr sz="2400">
                <a:solidFill>
                  <a:srgbClr val="000000"/>
                </a:solidFill>
              </a:defRPr>
            </a:pPr>
            <a:r>
              <a:t>La Orden desarrolla un Sistema de Gestión orientado a definir, planificar, ejecutar, seguir y controlar los proyectos previstos en los componentes del PRTR. Se aplicará a todos los entes del Sector Público y a cualquier otro agente implicado en su ejecución</a:t>
            </a:r>
          </a:p>
        </p:txBody>
      </p:sp>
      <p:pic>
        <p:nvPicPr>
          <p:cNvPr id="718"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Hacia un nuevo control útil</a:t>
            </a:r>
          </a:p>
        </p:txBody>
      </p:sp>
      <p:sp>
        <p:nvSpPr>
          <p:cNvPr id="721" name="Subtitle 2"/>
          <p:cNvSpPr txBox="1">
            <a:spLocks noGrp="1"/>
          </p:cNvSpPr>
          <p:nvPr>
            <p:ph type="subTitle" idx="1"/>
          </p:nvPr>
        </p:nvSpPr>
        <p:spPr>
          <a:xfrm>
            <a:off x="180177" y="577372"/>
            <a:ext cx="9144001" cy="5185247"/>
          </a:xfrm>
          <a:prstGeom prst="rect">
            <a:avLst/>
          </a:prstGeom>
        </p:spPr>
        <p:txBody>
          <a:bodyPr/>
          <a:lstStyle/>
          <a:p>
            <a:pPr marR="311581" algn="just" defTabSz="422605">
              <a:lnSpc>
                <a:spcPct val="107916"/>
              </a:lnSpc>
              <a:defRPr sz="2256">
                <a:solidFill>
                  <a:srgbClr val="000000"/>
                </a:solidFill>
              </a:defRPr>
            </a:pPr>
            <a:r>
              <a:rPr b="1"/>
              <a:t>LOS PRINCIPIOS</a:t>
            </a:r>
            <a:r>
              <a:t> que estarán presentes de manera horizontal en todas las actuaciones que se lleven a cabo para la ejecución del PRTR SON:</a:t>
            </a:r>
          </a:p>
          <a:p>
            <a:pPr marL="0" marR="311581" indent="214883" algn="just" defTabSz="422605">
              <a:spcBef>
                <a:spcPts val="0"/>
              </a:spcBef>
              <a:buSzPct val="100000"/>
              <a:buFont typeface="Calibri"/>
              <a:buAutoNum type="arabicPeriod"/>
              <a:defRPr sz="2256">
                <a:solidFill>
                  <a:srgbClr val="000000"/>
                </a:solidFill>
              </a:defRPr>
            </a:pPr>
            <a:r>
              <a:t>Concepto de hito y objetivo y su tipología</a:t>
            </a:r>
          </a:p>
          <a:p>
            <a:pPr marL="0" marR="311581" indent="214883" algn="just" defTabSz="422605">
              <a:spcBef>
                <a:spcPts val="0"/>
              </a:spcBef>
              <a:buSzPct val="100000"/>
              <a:buFont typeface="Calibri"/>
              <a:buAutoNum type="arabicPeriod"/>
              <a:defRPr sz="2256">
                <a:solidFill>
                  <a:srgbClr val="000000"/>
                </a:solidFill>
              </a:defRPr>
            </a:pPr>
            <a:r>
              <a:t>Etiquetado verde y digital</a:t>
            </a:r>
          </a:p>
          <a:p>
            <a:pPr marL="0" marR="311581" indent="214883" algn="just" defTabSz="422605">
              <a:spcBef>
                <a:spcPts val="0"/>
              </a:spcBef>
              <a:buSzPct val="100000"/>
              <a:buFont typeface="Calibri"/>
              <a:buAutoNum type="arabicPeriod"/>
              <a:defRPr sz="2256">
                <a:solidFill>
                  <a:srgbClr val="000000"/>
                </a:solidFill>
              </a:defRPr>
            </a:pPr>
            <a:r>
              <a:t>Análisis de riesgo de impacto negativo para el medioambiente de cualquier actuación</a:t>
            </a:r>
          </a:p>
          <a:p>
            <a:pPr marL="0" marR="311581" indent="214883" algn="just" defTabSz="422605">
              <a:spcBef>
                <a:spcPts val="0"/>
              </a:spcBef>
              <a:buSzPct val="100000"/>
              <a:buFont typeface="Calibri"/>
              <a:buAutoNum type="arabicPeriod"/>
              <a:defRPr sz="2256">
                <a:solidFill>
                  <a:srgbClr val="000000"/>
                </a:solidFill>
              </a:defRPr>
            </a:pPr>
            <a:r>
              <a:t>Mecanismos de prevención, detección y corrección de fraude, la corrupción y los conflictos de interés.</a:t>
            </a:r>
          </a:p>
          <a:p>
            <a:pPr marL="0" marR="311581" indent="214883" algn="just" defTabSz="422605">
              <a:spcBef>
                <a:spcPts val="0"/>
              </a:spcBef>
              <a:buSzPct val="100000"/>
              <a:buFont typeface="Calibri"/>
              <a:buAutoNum type="arabicPeriod"/>
              <a:defRPr sz="2256">
                <a:solidFill>
                  <a:srgbClr val="000000"/>
                </a:solidFill>
              </a:defRPr>
            </a:pPr>
            <a:r>
              <a:t>Prevención de doble financiación y respeto al régimen de ayudas de Estado.</a:t>
            </a:r>
          </a:p>
          <a:p>
            <a:pPr marL="0" marR="311581" indent="214883" algn="just" defTabSz="422605">
              <a:spcBef>
                <a:spcPts val="0"/>
              </a:spcBef>
              <a:buSzPct val="100000"/>
              <a:buFont typeface="Calibri"/>
              <a:buAutoNum type="arabicPeriod"/>
              <a:defRPr sz="2256">
                <a:solidFill>
                  <a:srgbClr val="000000"/>
                </a:solidFill>
              </a:defRPr>
            </a:pPr>
            <a:r>
              <a:t>Identificación del perceptor final de los fondos (beneficiario de subvención, contratista, subcontratista).</a:t>
            </a:r>
          </a:p>
          <a:p>
            <a:pPr marL="0" marR="311581" indent="214883" algn="just" defTabSz="422605">
              <a:spcBef>
                <a:spcPts val="0"/>
              </a:spcBef>
              <a:buSzPct val="100000"/>
              <a:buFont typeface="Calibri"/>
              <a:buAutoNum type="arabicPeriod"/>
              <a:defRPr sz="2256">
                <a:solidFill>
                  <a:srgbClr val="000000"/>
                </a:solidFill>
              </a:defRPr>
            </a:pPr>
            <a:r>
              <a:t>Comunicación que dé a conocer la participación de la UE en la financiación de una actuación.</a:t>
            </a:r>
          </a:p>
        </p:txBody>
      </p:sp>
      <p:pic>
        <p:nvPicPr>
          <p:cNvPr id="722"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9" name="Title 1"/>
          <p:cNvGrpSpPr/>
          <p:nvPr/>
        </p:nvGrpSpPr>
        <p:grpSpPr>
          <a:xfrm>
            <a:off x="-63500" y="-38100"/>
            <a:ext cx="9271000" cy="1485900"/>
            <a:chOff x="0" y="0"/>
            <a:chExt cx="9271000" cy="1485900"/>
          </a:xfrm>
        </p:grpSpPr>
        <p:pic>
          <p:nvPicPr>
            <p:cNvPr id="637"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38"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b="1">
                  <a:solidFill>
                    <a:srgbClr val="FF0000"/>
                  </a:solidFill>
                </a:defRPr>
              </a:lvl1pPr>
            </a:lstStyle>
            <a:p>
              <a:r>
                <a:t>LOS NEXT GENERATION </a:t>
              </a:r>
            </a:p>
          </p:txBody>
        </p:sp>
      </p:grpSp>
      <p:sp>
        <p:nvSpPr>
          <p:cNvPr id="640" name="Subtitle 2"/>
          <p:cNvSpPr txBox="1">
            <a:spLocks noGrp="1"/>
          </p:cNvSpPr>
          <p:nvPr>
            <p:ph type="subTitle" idx="1"/>
          </p:nvPr>
        </p:nvSpPr>
        <p:spPr>
          <a:xfrm>
            <a:off x="179387" y="1368425"/>
            <a:ext cx="8964614" cy="4581525"/>
          </a:xfrm>
          <a:prstGeom prst="rect">
            <a:avLst/>
          </a:prstGeom>
        </p:spPr>
        <p:txBody>
          <a:bodyPr/>
          <a:lstStyle/>
          <a:p>
            <a:pPr algn="just">
              <a:lnSpc>
                <a:spcPct val="90000"/>
              </a:lnSpc>
              <a:spcBef>
                <a:spcPts val="600"/>
              </a:spcBef>
              <a:defRPr sz="2700">
                <a:solidFill>
                  <a:srgbClr val="000000"/>
                </a:solidFill>
              </a:defRPr>
            </a:pPr>
            <a:r>
              <a:t>Frente a las consecuencias económicas y sociales de la pandemia, la UE ha impulsado un ambicioso programa que pretende proteger y relanzar la actividad productiva. Para movilizar inversiones, la Comisión Europea presenta una doble respuesta: </a:t>
            </a:r>
          </a:p>
          <a:p>
            <a:pPr marL="514350" indent="-514350" algn="just">
              <a:lnSpc>
                <a:spcPct val="90000"/>
              </a:lnSpc>
              <a:spcBef>
                <a:spcPts val="600"/>
              </a:spcBef>
              <a:buSzPct val="100000"/>
              <a:buAutoNum type="arabicPeriod"/>
              <a:defRPr sz="2700" i="1" u="sng">
                <a:solidFill>
                  <a:srgbClr val="FF0000"/>
                </a:solidFill>
              </a:defRPr>
            </a:pPr>
            <a:r>
              <a:t>Next Generation EU (NG)</a:t>
            </a:r>
            <a:r>
              <a:rPr i="0" u="none">
                <a:solidFill>
                  <a:srgbClr val="000000"/>
                </a:solidFill>
              </a:rPr>
              <a:t>: nuevo instrumento de recuperación que destinará al presupuesto de la UE financiación adicional obtenida en los mercados financieros durante el período 2021-2024 (750.000 millones EUR). </a:t>
            </a:r>
          </a:p>
          <a:p>
            <a:pPr marL="514350" indent="-514350" algn="just">
              <a:lnSpc>
                <a:spcPct val="90000"/>
              </a:lnSpc>
              <a:spcBef>
                <a:spcPts val="600"/>
              </a:spcBef>
              <a:buSzPct val="100000"/>
              <a:buAutoNum type="arabicPeriod"/>
              <a:defRPr sz="2700" u="sng">
                <a:solidFill>
                  <a:srgbClr val="000000"/>
                </a:solidFill>
              </a:defRPr>
            </a:pPr>
            <a:r>
              <a:t>Presupuesto europeo </a:t>
            </a:r>
            <a:r>
              <a:rPr u="none"/>
              <a:t>a largo plazo reforzado para el período 2021-2027 (1,1 billones EUR).</a:t>
            </a:r>
          </a:p>
        </p:txBody>
      </p:sp>
      <p:pic>
        <p:nvPicPr>
          <p:cNvPr id="641"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4"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Hacia un nuevo control útil</a:t>
            </a:r>
          </a:p>
        </p:txBody>
      </p:sp>
      <p:sp>
        <p:nvSpPr>
          <p:cNvPr id="725" name="Subtitle 2"/>
          <p:cNvSpPr txBox="1">
            <a:spLocks noGrp="1"/>
          </p:cNvSpPr>
          <p:nvPr>
            <p:ph type="subTitle" idx="1"/>
          </p:nvPr>
        </p:nvSpPr>
        <p:spPr>
          <a:xfrm>
            <a:off x="180177" y="577372"/>
            <a:ext cx="9144001" cy="5185247"/>
          </a:xfrm>
          <a:prstGeom prst="rect">
            <a:avLst/>
          </a:prstGeom>
        </p:spPr>
        <p:txBody>
          <a:bodyPr/>
          <a:lstStyle/>
          <a:p>
            <a:pPr marR="301637" algn="just" defTabSz="409117">
              <a:lnSpc>
                <a:spcPct val="107916"/>
              </a:lnSpc>
              <a:defRPr sz="1820">
                <a:solidFill>
                  <a:srgbClr val="000000"/>
                </a:solidFill>
              </a:defRPr>
            </a:pPr>
            <a:r>
              <a:rPr b="1"/>
              <a:t>El Reglamento (UE) 2021/241 define los hitos y objetivos como las medidas de progresión hacia la consecución de una reforma o una inversión, considerándose que los hitos constituyen logros cualitativos y los objetivos constituyen logros cuantitativos. </a:t>
            </a:r>
          </a:p>
          <a:p>
            <a:pPr marR="301637" algn="l" defTabSz="409117">
              <a:lnSpc>
                <a:spcPct val="107916"/>
              </a:lnSpc>
              <a:defRPr sz="1820">
                <a:solidFill>
                  <a:srgbClr val="000000"/>
                </a:solidFill>
              </a:defRPr>
            </a:pPr>
            <a:r>
              <a:rPr b="1"/>
              <a:t>Es importante destacar la definición y clasificación de Hitos y Objetivos (en adelante HyO) que presenta el artículo 3 de la Orden. </a:t>
            </a:r>
          </a:p>
          <a:p>
            <a:pPr marR="301637" algn="just" defTabSz="409117">
              <a:lnSpc>
                <a:spcPct val="107916"/>
              </a:lnSpc>
              <a:defRPr sz="1820">
                <a:solidFill>
                  <a:srgbClr val="000000"/>
                </a:solidFill>
              </a:defRPr>
            </a:pPr>
            <a:r>
              <a:rPr b="1"/>
              <a:t>Se diferencian las siguientes categorías:</a:t>
            </a:r>
          </a:p>
          <a:p>
            <a:pPr marL="451331" marR="301637" indent="-243305" algn="just" defTabSz="409117">
              <a:spcBef>
                <a:spcPts val="0"/>
              </a:spcBef>
              <a:buSzPct val="100000"/>
              <a:buAutoNum type="arabicPeriod"/>
              <a:defRPr sz="1820">
                <a:solidFill>
                  <a:srgbClr val="000000"/>
                </a:solidFill>
              </a:defRPr>
            </a:pPr>
            <a:r>
              <a:rPr b="1"/>
              <a:t>HyO CID: Asignados a los Componentes. Forman parte de la Decisión de Ejecución del Consejo sobre el PRTR. Imprescindibles para el desembolso del MRR.</a:t>
            </a:r>
          </a:p>
          <a:p>
            <a:pPr marL="451331" marR="301637" indent="-243305" algn="just" defTabSz="409117">
              <a:spcBef>
                <a:spcPts val="0"/>
              </a:spcBef>
              <a:buSzPct val="100000"/>
              <a:buAutoNum type="arabicPeriod"/>
              <a:defRPr sz="1820">
                <a:solidFill>
                  <a:srgbClr val="000000"/>
                </a:solidFill>
              </a:defRPr>
            </a:pPr>
            <a:r>
              <a:rPr b="1"/>
              <a:t>HyO OA: Asignados a las Medidas. Se definen para la monitorización de los HyO CID. “Monitoring indicators”.</a:t>
            </a:r>
          </a:p>
          <a:p>
            <a:pPr marL="451331" marR="301637" indent="-243305" algn="just" defTabSz="409117">
              <a:spcBef>
                <a:spcPts val="0"/>
              </a:spcBef>
              <a:buSzPct val="100000"/>
              <a:buAutoNum type="arabicPeriod"/>
              <a:defRPr sz="1820">
                <a:solidFill>
                  <a:srgbClr val="000000"/>
                </a:solidFill>
              </a:defRPr>
            </a:pPr>
            <a:r>
              <a:rPr b="1"/>
              <a:t>HyO de GESTIÓN:  Asignados a los Proyectos, Subproyectos en que se desarrollen las Medidas.</a:t>
            </a:r>
          </a:p>
          <a:p>
            <a:pPr marL="451331" marR="301637" indent="-243305" algn="just" defTabSz="409117">
              <a:spcBef>
                <a:spcPts val="0"/>
              </a:spcBef>
              <a:buSzPct val="100000"/>
              <a:buAutoNum type="arabicPeriod"/>
              <a:defRPr sz="1820">
                <a:solidFill>
                  <a:srgbClr val="000000"/>
                </a:solidFill>
              </a:defRPr>
            </a:pPr>
            <a:r>
              <a:rPr b="1"/>
              <a:t>HyO CRÍTICO: Son HyO de gestión imprescindibles para el cumplimiento de los HyO CID.</a:t>
            </a:r>
          </a:p>
          <a:p>
            <a:pPr marL="451331" marR="301637" indent="-243305" algn="just" defTabSz="409117">
              <a:spcBef>
                <a:spcPts val="0"/>
              </a:spcBef>
              <a:buSzPct val="100000"/>
              <a:buAutoNum type="arabicPeriod"/>
              <a:defRPr sz="1820">
                <a:solidFill>
                  <a:srgbClr val="000000"/>
                </a:solidFill>
              </a:defRPr>
            </a:pPr>
            <a:r>
              <a:rPr b="1"/>
              <a:t>HyO NO CRÍTICOS: Son HyO de gestión que alimentan los indicadores de los HyO  OA.</a:t>
            </a:r>
          </a:p>
          <a:p>
            <a:pPr marR="301637" algn="just" defTabSz="409117">
              <a:lnSpc>
                <a:spcPct val="107916"/>
              </a:lnSpc>
              <a:defRPr sz="1001">
                <a:solidFill>
                  <a:srgbClr val="000000"/>
                </a:solidFill>
              </a:defRPr>
            </a:pPr>
            <a:endParaRPr b="1"/>
          </a:p>
        </p:txBody>
      </p:sp>
      <p:pic>
        <p:nvPicPr>
          <p:cNvPr id="726"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Hacia un nuevo control útil</a:t>
            </a:r>
          </a:p>
        </p:txBody>
      </p:sp>
      <p:sp>
        <p:nvSpPr>
          <p:cNvPr id="729" name="Subtitle 2"/>
          <p:cNvSpPr txBox="1">
            <a:spLocks noGrp="1"/>
          </p:cNvSpPr>
          <p:nvPr>
            <p:ph type="subTitle" idx="1"/>
          </p:nvPr>
        </p:nvSpPr>
        <p:spPr>
          <a:xfrm>
            <a:off x="180177" y="577372"/>
            <a:ext cx="9144001" cy="5185247"/>
          </a:xfrm>
          <a:prstGeom prst="rect">
            <a:avLst/>
          </a:prstGeom>
        </p:spPr>
        <p:txBody>
          <a:bodyPr/>
          <a:lstStyle/>
          <a:p>
            <a:pPr marL="315468" marR="228714" indent="-157734" algn="just" defTabSz="310210">
              <a:spcBef>
                <a:spcPts val="0"/>
              </a:spcBef>
              <a:defRPr sz="1380">
                <a:solidFill>
                  <a:srgbClr val="000000"/>
                </a:solidFill>
              </a:defRPr>
            </a:pPr>
            <a:r>
              <a:rPr b="1"/>
              <a:t>PLANES DE PREVENCION ANTIFRAUDE:</a:t>
            </a:r>
          </a:p>
          <a:p>
            <a:pPr marL="342218" marR="228714" indent="-184484" algn="just" defTabSz="310210">
              <a:spcBef>
                <a:spcPts val="0"/>
              </a:spcBef>
              <a:buSzPct val="100000"/>
              <a:buAutoNum type="arabicPeriod"/>
              <a:defRPr sz="1380">
                <a:solidFill>
                  <a:srgbClr val="000000"/>
                </a:solidFill>
              </a:defRPr>
            </a:pPr>
            <a:endParaRPr b="1"/>
          </a:p>
          <a:p>
            <a:pPr marR="228714" algn="just" defTabSz="310210">
              <a:lnSpc>
                <a:spcPct val="107916"/>
              </a:lnSpc>
              <a:spcBef>
                <a:spcPts val="500"/>
              </a:spcBef>
              <a:defRPr sz="1656">
                <a:solidFill>
                  <a:srgbClr val="000000"/>
                </a:solidFill>
              </a:defRPr>
            </a:pPr>
            <a:r>
              <a:t>La prevención es la pieza sustantiva de un sistema de integridad institucional. Se debe establecer mecanismos para la prevención, detección y corrección del fraude, la corrupción y los conflictos de interés. Toda entidad decisoria o ejecutora del PRTR deberá disponer de un Plan de Medidas Antifraude que permita garantizar el cumplimiento de estos principios.  Esta herramienta de gestión tiene como finalidad salvaguardar los intereses financieros de la Unión y para su elaboración, son de aplicación las definiciones de fraude, corrupción y conflictos de interés contenidas en la Directiva (UE) 2017/1371 y en el Reglamento (UE, Euratom) 2018/1046.</a:t>
            </a:r>
          </a:p>
          <a:p>
            <a:pPr marR="228714" algn="l" defTabSz="310210">
              <a:lnSpc>
                <a:spcPct val="107916"/>
              </a:lnSpc>
              <a:spcBef>
                <a:spcPts val="500"/>
              </a:spcBef>
              <a:defRPr sz="1656">
                <a:solidFill>
                  <a:srgbClr val="000000"/>
                </a:solidFill>
              </a:defRPr>
            </a:pPr>
            <a:r>
              <a:t>Este es uno de los desafíos más importantes a los que se enfrenta la Administración que significa la introducción de técnicas de compliance utilizadas por las empresas en el Sector Público, siguiendo los marcos de integridad institucional de la OCDE.</a:t>
            </a:r>
          </a:p>
          <a:p>
            <a:pPr marR="228714" algn="l" defTabSz="310210">
              <a:lnSpc>
                <a:spcPct val="107916"/>
              </a:lnSpc>
              <a:spcBef>
                <a:spcPts val="500"/>
              </a:spcBef>
              <a:defRPr sz="1656">
                <a:solidFill>
                  <a:srgbClr val="000000"/>
                </a:solidFill>
              </a:defRPr>
            </a:pPr>
            <a:r>
              <a:t>En la Orden se establecen dos instrumentos de apoyo: en el Anexo II.B.5, un cuestionario de autoevaluación relativa al estándar mínimo y en el Anexo III.C, las orientación sobre medidas de prevención, detección y corrección del fraude, corrupción y conflicto de intereses y el modo de proceder en el supuesto de que se detecten posible fraude que se inicia con la suspensión inmediata del procedimiento</a:t>
            </a:r>
            <a:endParaRPr b="1"/>
          </a:p>
          <a:p>
            <a:pPr marR="228714" algn="just" defTabSz="310210">
              <a:lnSpc>
                <a:spcPct val="107916"/>
              </a:lnSpc>
              <a:spcBef>
                <a:spcPts val="500"/>
              </a:spcBef>
              <a:defRPr sz="759">
                <a:solidFill>
                  <a:srgbClr val="000000"/>
                </a:solidFill>
              </a:defRPr>
            </a:pPr>
            <a:endParaRPr b="1"/>
          </a:p>
        </p:txBody>
      </p:sp>
      <p:pic>
        <p:nvPicPr>
          <p:cNvPr id="730"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UN NUEVO ROL DE LOS OCEX?</a:t>
            </a:r>
          </a:p>
        </p:txBody>
      </p:sp>
      <p:sp>
        <p:nvSpPr>
          <p:cNvPr id="733" name="Subtitle 2"/>
          <p:cNvSpPr txBox="1">
            <a:spLocks noGrp="1"/>
          </p:cNvSpPr>
          <p:nvPr>
            <p:ph type="subTitle" idx="1"/>
          </p:nvPr>
        </p:nvSpPr>
        <p:spPr>
          <a:xfrm>
            <a:off x="191438" y="577372"/>
            <a:ext cx="9144001" cy="5185247"/>
          </a:xfrm>
          <a:prstGeom prst="rect">
            <a:avLst/>
          </a:prstGeom>
        </p:spPr>
        <p:txBody>
          <a:bodyPr/>
          <a:lstStyle/>
          <a:p>
            <a:pPr marL="434340" marR="314896" indent="-217170" algn="just" defTabSz="427101">
              <a:spcBef>
                <a:spcPts val="0"/>
              </a:spcBef>
              <a:defRPr sz="2375" b="1">
                <a:solidFill>
                  <a:srgbClr val="000000"/>
                </a:solidFill>
              </a:defRPr>
            </a:pPr>
            <a:r>
              <a:t>PROPUESTA: Auditoria financiera por los órganos de control externo</a:t>
            </a:r>
          </a:p>
          <a:p>
            <a:pPr marR="314896" indent="427704" algn="just" defTabSz="427101">
              <a:spcBef>
                <a:spcPts val="0"/>
              </a:spcBef>
              <a:defRPr sz="2375">
                <a:solidFill>
                  <a:srgbClr val="000000"/>
                </a:solidFill>
                <a:latin typeface="+mn-lt"/>
                <a:ea typeface="+mn-ea"/>
                <a:cs typeface="+mn-cs"/>
                <a:sym typeface="Helvetica"/>
              </a:defRPr>
            </a:pPr>
            <a:r>
              <a:t>1. En la ejecución de los contratos con financiación europea el Tribunal de Cuentas, en colaboración con los órganos autonómicos de Control Externo auditara su ejecución conforme a los parámetros y cronograma que para cada contrato considere conveniente. </a:t>
            </a:r>
          </a:p>
          <a:p>
            <a:pPr marR="314896" indent="427704" algn="just" defTabSz="427101">
              <a:spcBef>
                <a:spcPts val="0"/>
              </a:spcBef>
              <a:defRPr sz="2375">
                <a:solidFill>
                  <a:srgbClr val="000000"/>
                </a:solidFill>
                <a:latin typeface="+mn-lt"/>
                <a:ea typeface="+mn-ea"/>
                <a:cs typeface="+mn-cs"/>
                <a:sym typeface="Helvetica"/>
              </a:defRPr>
            </a:pPr>
            <a:r>
              <a:t>2. Las observaciones que se formulen tendrán carácter obligatorio para el contratista o beneficiario de la subvención.</a:t>
            </a:r>
          </a:p>
          <a:p>
            <a:pPr marR="314896" indent="427704" algn="just" defTabSz="427101">
              <a:spcBef>
                <a:spcPts val="0"/>
              </a:spcBef>
              <a:defRPr sz="2375">
                <a:solidFill>
                  <a:srgbClr val="000000"/>
                </a:solidFill>
                <a:latin typeface="+mn-lt"/>
                <a:ea typeface="+mn-ea"/>
                <a:cs typeface="+mn-cs"/>
                <a:sym typeface="Helvetica"/>
              </a:defRPr>
            </a:pPr>
            <a:r>
              <a:t>3. El Tribunal de Cuentas emitirá un informe final sobre el cumplimiento de los objetivos utilizando sistemas de auditoría de costes.</a:t>
            </a:r>
          </a:p>
          <a:p>
            <a:pPr marL="434340" marR="314896" indent="-217170" algn="just" defTabSz="427101">
              <a:spcBef>
                <a:spcPts val="0"/>
              </a:spcBef>
              <a:defRPr sz="2375">
                <a:solidFill>
                  <a:srgbClr val="000000"/>
                </a:solidFill>
              </a:defRPr>
            </a:pPr>
            <a:endParaRPr b="1"/>
          </a:p>
          <a:p>
            <a:pPr marL="434340" marR="314896" indent="-217170" algn="just" defTabSz="427101">
              <a:spcBef>
                <a:spcPts val="0"/>
              </a:spcBef>
              <a:defRPr sz="2375" b="1">
                <a:solidFill>
                  <a:srgbClr val="FF2600"/>
                </a:solidFill>
              </a:defRPr>
            </a:pPr>
            <a:r>
              <a:t>HAY MARGEN PARA SOLUCIONES AUTONÓMICAS!!!!</a:t>
            </a:r>
          </a:p>
        </p:txBody>
      </p:sp>
      <p:pic>
        <p:nvPicPr>
          <p:cNvPr id="734"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EPILOGO FINAL</a:t>
            </a:r>
          </a:p>
        </p:txBody>
      </p:sp>
      <p:sp>
        <p:nvSpPr>
          <p:cNvPr id="737" name="Subtitle 2"/>
          <p:cNvSpPr txBox="1">
            <a:spLocks noGrp="1"/>
          </p:cNvSpPr>
          <p:nvPr>
            <p:ph type="subTitle" idx="1"/>
          </p:nvPr>
        </p:nvSpPr>
        <p:spPr>
          <a:xfrm>
            <a:off x="0" y="908050"/>
            <a:ext cx="9144000" cy="5041900"/>
          </a:xfrm>
          <a:prstGeom prst="rect">
            <a:avLst/>
          </a:prstGeom>
        </p:spPr>
        <p:txBody>
          <a:bodyPr/>
          <a:lstStyle/>
          <a:p>
            <a:pPr algn="just">
              <a:lnSpc>
                <a:spcPct val="90000"/>
              </a:lnSpc>
              <a:spcBef>
                <a:spcPts val="600"/>
              </a:spcBef>
              <a:defRPr sz="2400">
                <a:solidFill>
                  <a:srgbClr val="000000"/>
                </a:solidFill>
              </a:defRPr>
            </a:pPr>
            <a:r>
              <a:t>Lo realmente decisivo </a:t>
            </a:r>
            <a:r>
              <a:rPr sz="2800" b="1"/>
              <a:t>es conseguir la mayor eficacia de estos fondos europeos, adaptando nuestro marco legal (y su interpretación y aplicación) al nuevo contexto, en el que, en mi opinión, debe superarse la inercia a visiones formales o de “miedo” que frenen indebidamente, con tramitaciones largas y ancladas en la “desconfianza”, la selección rápida, mediante ayudas o contratos públicos, de los proyectos elegibles.</a:t>
            </a:r>
            <a:endParaRPr b="1"/>
          </a:p>
          <a:p>
            <a:pPr algn="just">
              <a:lnSpc>
                <a:spcPct val="90000"/>
              </a:lnSpc>
              <a:spcBef>
                <a:spcPts val="500"/>
              </a:spcBef>
              <a:defRPr sz="2400" b="1">
                <a:solidFill>
                  <a:srgbClr val="FF0000"/>
                </a:solidFill>
              </a:defRPr>
            </a:pPr>
            <a:r>
              <a:t>La “relectura” del artículo 168 LCSP en un contexto de rápida gestión de proyectos.</a:t>
            </a:r>
          </a:p>
        </p:txBody>
      </p:sp>
      <p:pic>
        <p:nvPicPr>
          <p:cNvPr id="738"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EPILOGO FINAL</a:t>
            </a:r>
          </a:p>
        </p:txBody>
      </p:sp>
      <p:sp>
        <p:nvSpPr>
          <p:cNvPr id="741" name="Subtitle 2"/>
          <p:cNvSpPr txBox="1">
            <a:spLocks noGrp="1"/>
          </p:cNvSpPr>
          <p:nvPr>
            <p:ph type="subTitle" idx="1"/>
          </p:nvPr>
        </p:nvSpPr>
        <p:spPr>
          <a:xfrm>
            <a:off x="0" y="908050"/>
            <a:ext cx="9144000" cy="5041900"/>
          </a:xfrm>
          <a:prstGeom prst="rect">
            <a:avLst/>
          </a:prstGeom>
        </p:spPr>
        <p:txBody>
          <a:bodyPr/>
          <a:lstStyle/>
          <a:p>
            <a:pPr algn="just">
              <a:lnSpc>
                <a:spcPct val="90000"/>
              </a:lnSpc>
              <a:defRPr>
                <a:solidFill>
                  <a:srgbClr val="000000"/>
                </a:solidFill>
              </a:defRPr>
            </a:pPr>
            <a:r>
              <a:t>El interés general, como parte del ADN de cualquier Administración pública, descansa en el mejor resultado de las prestaciones a los ciudadanos, que no debe confundirse con la tramitación y sus principios que, siendo importantes, son instrumentales al servicio del interés público. </a:t>
            </a:r>
            <a:r>
              <a:rPr b="1"/>
              <a:t>Toca, por ello, tensar al máximo las costuras de nuestra gestión pública para ir más allá de la inercia y del mantra de siempre se ha hecho así.</a:t>
            </a:r>
          </a:p>
        </p:txBody>
      </p:sp>
      <p:pic>
        <p:nvPicPr>
          <p:cNvPr id="742"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EPILOGO FINAL</a:t>
            </a:r>
          </a:p>
        </p:txBody>
      </p:sp>
      <p:sp>
        <p:nvSpPr>
          <p:cNvPr id="745" name="Subtitle 2"/>
          <p:cNvSpPr txBox="1">
            <a:spLocks noGrp="1"/>
          </p:cNvSpPr>
          <p:nvPr>
            <p:ph type="subTitle" idx="1"/>
          </p:nvPr>
        </p:nvSpPr>
        <p:spPr>
          <a:xfrm>
            <a:off x="0" y="908050"/>
            <a:ext cx="9144000" cy="5041900"/>
          </a:xfrm>
          <a:prstGeom prst="rect">
            <a:avLst/>
          </a:prstGeom>
        </p:spPr>
        <p:txBody>
          <a:bodyPr/>
          <a:lstStyle/>
          <a:p>
            <a:pPr algn="just">
              <a:lnSpc>
                <a:spcPct val="90000"/>
              </a:lnSpc>
              <a:defRPr b="1">
                <a:solidFill>
                  <a:srgbClr val="000000"/>
                </a:solidFill>
              </a:defRPr>
            </a:pPr>
            <a:r>
              <a:t>Simplificación y agilidad como nuevos referentes, para consolidar los desafios de una eficaz política (y un liderazgo institucional) dirigida a la recuperación, </a:t>
            </a:r>
            <a:r>
              <a:rPr b="0"/>
              <a:t>reconstrucción y resilencia, que pivote sobre la sostenibilidad social y ambiental, que piense en pequeña escala (como son las PYMEs) y donde el desafío de fijar inversión productiva estable pueda ser una realidad. </a:t>
            </a:r>
          </a:p>
        </p:txBody>
      </p:sp>
      <p:pic>
        <p:nvPicPr>
          <p:cNvPr id="746"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 name="Title 1"/>
          <p:cNvSpPr txBox="1">
            <a:spLocks noGrp="1"/>
          </p:cNvSpPr>
          <p:nvPr>
            <p:ph type="ctrTitle"/>
          </p:nvPr>
        </p:nvSpPr>
        <p:spPr>
          <a:xfrm>
            <a:off x="0" y="-106516"/>
            <a:ext cx="9144000" cy="1014566"/>
          </a:xfrm>
          <a:prstGeom prst="rect">
            <a:avLst/>
          </a:prstGeom>
          <a:effectLst>
            <a:outerShdw blurRad="38100" dist="23000" dir="5400000" rotWithShape="0">
              <a:srgbClr val="000000">
                <a:alpha val="35000"/>
              </a:srgbClr>
            </a:outerShdw>
          </a:effectLst>
        </p:spPr>
        <p:txBody>
          <a:bodyPr/>
          <a:lstStyle>
            <a:lvl1pPr>
              <a:defRPr sz="2800" b="1">
                <a:solidFill>
                  <a:srgbClr val="FF0000"/>
                </a:solidFill>
              </a:defRPr>
            </a:lvl1pPr>
          </a:lstStyle>
          <a:p>
            <a:r>
              <a:t>EPILOGO FINAL</a:t>
            </a:r>
          </a:p>
        </p:txBody>
      </p:sp>
      <p:sp>
        <p:nvSpPr>
          <p:cNvPr id="749" name="Subtitle 2"/>
          <p:cNvSpPr txBox="1">
            <a:spLocks noGrp="1"/>
          </p:cNvSpPr>
          <p:nvPr>
            <p:ph type="subTitle" idx="1"/>
          </p:nvPr>
        </p:nvSpPr>
        <p:spPr>
          <a:xfrm>
            <a:off x="0" y="908050"/>
            <a:ext cx="9144000" cy="5041900"/>
          </a:xfrm>
          <a:prstGeom prst="rect">
            <a:avLst/>
          </a:prstGeom>
        </p:spPr>
        <p:txBody>
          <a:bodyPr/>
          <a:lstStyle/>
          <a:p>
            <a:pPr algn="just">
              <a:lnSpc>
                <a:spcPct val="90000"/>
              </a:lnSpc>
              <a:spcBef>
                <a:spcPts val="800"/>
              </a:spcBef>
              <a:defRPr sz="3600">
                <a:solidFill>
                  <a:srgbClr val="000000"/>
                </a:solidFill>
              </a:defRPr>
            </a:pPr>
            <a:r>
              <a:t>Y en ESTA ENCRUCIJADA RECORDAR A Albert Einstein. </a:t>
            </a:r>
          </a:p>
          <a:p>
            <a:pPr algn="just">
              <a:lnSpc>
                <a:spcPct val="90000"/>
              </a:lnSpc>
              <a:spcBef>
                <a:spcPts val="800"/>
              </a:spcBef>
              <a:defRPr sz="3600" b="1" i="1">
                <a:solidFill>
                  <a:srgbClr val="FF0000"/>
                </a:solidFill>
              </a:defRPr>
            </a:pPr>
            <a:r>
              <a:t>“NO PODEMOS PRETENDER QUE LAS COSAS CAMBIEN SI SIEMPRE HACEMOS LO MISMO”. </a:t>
            </a:r>
          </a:p>
        </p:txBody>
      </p:sp>
      <p:pic>
        <p:nvPicPr>
          <p:cNvPr id="750" name="Imagen 4" descr="Imagen 4"/>
          <p:cNvPicPr>
            <a:picLocks noChangeAspect="1"/>
          </p:cNvPicPr>
          <p:nvPr/>
        </p:nvPicPr>
        <p:blipFill>
          <a:blip r:embed="rId2"/>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 name="Title 1"/>
          <p:cNvSpPr txBox="1">
            <a:spLocks noGrp="1"/>
          </p:cNvSpPr>
          <p:nvPr>
            <p:ph type="ctrTitle"/>
          </p:nvPr>
        </p:nvSpPr>
        <p:spPr>
          <a:xfrm>
            <a:off x="395288" y="206163"/>
            <a:ext cx="8604448" cy="1872209"/>
          </a:xfrm>
          <a:prstGeom prst="rect">
            <a:avLst/>
          </a:prstGeom>
          <a:gradFill>
            <a:gsLst>
              <a:gs pos="0">
                <a:srgbClr val="2E5E97"/>
              </a:gs>
              <a:gs pos="80000">
                <a:srgbClr val="3C7BC7"/>
              </a:gs>
              <a:gs pos="100000">
                <a:srgbClr val="3A7CCA"/>
              </a:gs>
            </a:gsLst>
            <a:lin ang="16200000"/>
          </a:gradFill>
          <a:effectLst>
            <a:outerShdw blurRad="38100" dist="23000" dir="5400000" rotWithShape="0">
              <a:srgbClr val="000000">
                <a:alpha val="35000"/>
              </a:srgbClr>
            </a:outerShdw>
          </a:effectLst>
        </p:spPr>
        <p:txBody>
          <a:bodyPr/>
          <a:lstStyle>
            <a:lvl1pPr>
              <a:defRPr sz="2800">
                <a:solidFill>
                  <a:srgbClr val="FFFF00"/>
                </a:solidFill>
              </a:defRPr>
            </a:lvl1pPr>
          </a:lstStyle>
          <a:p>
            <a:r>
              <a:t>Muchas gracias por su atención!</a:t>
            </a:r>
          </a:p>
        </p:txBody>
      </p:sp>
      <p:pic>
        <p:nvPicPr>
          <p:cNvPr id="753" name="Subtitle 2" descr="Subtitle 2"/>
          <p:cNvPicPr>
            <a:picLocks noChangeAspect="1"/>
          </p:cNvPicPr>
          <p:nvPr/>
        </p:nvPicPr>
        <p:blipFill>
          <a:blip r:embed="rId2"/>
          <a:stretch>
            <a:fillRect/>
          </a:stretch>
        </p:blipFill>
        <p:spPr>
          <a:xfrm>
            <a:off x="4711700" y="3136900"/>
            <a:ext cx="4064000" cy="2095500"/>
          </a:xfrm>
          <a:prstGeom prst="rect">
            <a:avLst/>
          </a:prstGeom>
          <a:ln w="12700">
            <a:miter lim="400000"/>
          </a:ln>
        </p:spPr>
      </p:pic>
      <p:pic>
        <p:nvPicPr>
          <p:cNvPr id="754" name="Imagen 3" descr="Imagen 3"/>
          <p:cNvPicPr>
            <a:picLocks noChangeAspect="1"/>
          </p:cNvPicPr>
          <p:nvPr/>
        </p:nvPicPr>
        <p:blipFill>
          <a:blip r:embed="rId3"/>
          <a:stretch>
            <a:fillRect/>
          </a:stretch>
        </p:blipFill>
        <p:spPr>
          <a:xfrm>
            <a:off x="5173662" y="6059487"/>
            <a:ext cx="838201" cy="798513"/>
          </a:xfrm>
          <a:prstGeom prst="rect">
            <a:avLst/>
          </a:prstGeom>
          <a:ln w="12700">
            <a:miter lim="400000"/>
          </a:ln>
        </p:spPr>
      </p:pic>
      <p:pic>
        <p:nvPicPr>
          <p:cNvPr id="755" name="Imagen 5" descr="Imagen 5"/>
          <p:cNvPicPr>
            <a:picLocks noChangeAspect="1"/>
          </p:cNvPicPr>
          <p:nvPr/>
        </p:nvPicPr>
        <p:blipFill>
          <a:blip r:embed="rId4"/>
          <a:stretch>
            <a:fillRect/>
          </a:stretch>
        </p:blipFill>
        <p:spPr>
          <a:xfrm>
            <a:off x="0" y="2565400"/>
            <a:ext cx="6016625" cy="338455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5" name="Title 1"/>
          <p:cNvGrpSpPr/>
          <p:nvPr/>
        </p:nvGrpSpPr>
        <p:grpSpPr>
          <a:xfrm>
            <a:off x="-63500" y="-38100"/>
            <a:ext cx="9271000" cy="1485900"/>
            <a:chOff x="0" y="0"/>
            <a:chExt cx="9271000" cy="1485900"/>
          </a:xfrm>
        </p:grpSpPr>
        <p:pic>
          <p:nvPicPr>
            <p:cNvPr id="643"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44"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46" name="Subtitle 2"/>
          <p:cNvSpPr txBox="1">
            <a:spLocks noGrp="1"/>
          </p:cNvSpPr>
          <p:nvPr>
            <p:ph type="subTitle" idx="1"/>
          </p:nvPr>
        </p:nvSpPr>
        <p:spPr>
          <a:xfrm>
            <a:off x="179387" y="1052736"/>
            <a:ext cx="8964614" cy="4897216"/>
          </a:xfrm>
          <a:prstGeom prst="rect">
            <a:avLst/>
          </a:prstGeom>
        </p:spPr>
        <p:txBody>
          <a:bodyPr/>
          <a:lstStyle/>
          <a:p>
            <a:pPr algn="just" defTabSz="868680">
              <a:lnSpc>
                <a:spcPct val="90000"/>
              </a:lnSpc>
              <a:spcBef>
                <a:spcPts val="600"/>
              </a:spcBef>
              <a:defRPr sz="2565">
                <a:solidFill>
                  <a:srgbClr val="000000"/>
                </a:solidFill>
              </a:defRPr>
            </a:pPr>
            <a:r>
              <a:t>Ursula von der Leyen (Presidenta de la Comisión Europea):</a:t>
            </a:r>
          </a:p>
          <a:p>
            <a:pPr algn="just" defTabSz="868680">
              <a:lnSpc>
                <a:spcPct val="90000"/>
              </a:lnSpc>
              <a:spcBef>
                <a:spcPts val="600"/>
              </a:spcBef>
              <a:defRPr sz="2565" i="1">
                <a:solidFill>
                  <a:srgbClr val="000000"/>
                </a:solidFill>
              </a:defRPr>
            </a:pPr>
            <a:r>
              <a:t>“el plan de recuperación convierte el enorme desafío al que nos enfrentamos en una </a:t>
            </a:r>
            <a:r>
              <a:rPr>
                <a:solidFill>
                  <a:srgbClr val="FF0000"/>
                </a:solidFill>
              </a:rPr>
              <a:t>oportunidad</a:t>
            </a:r>
            <a:r>
              <a:t>, no solo mediante el apoyo a la recuperación, sino también invirtiendo en nuestro </a:t>
            </a:r>
            <a:r>
              <a:rPr>
                <a:solidFill>
                  <a:srgbClr val="FF0000"/>
                </a:solidFill>
              </a:rPr>
              <a:t>futuro</a:t>
            </a:r>
            <a:r>
              <a:t>”.</a:t>
            </a:r>
          </a:p>
          <a:p>
            <a:pPr algn="just" defTabSz="868680">
              <a:lnSpc>
                <a:spcPct val="90000"/>
              </a:lnSpc>
              <a:defRPr sz="2565">
                <a:solidFill>
                  <a:srgbClr val="000000"/>
                </a:solidFill>
              </a:defRPr>
            </a:pPr>
            <a:endParaRPr/>
          </a:p>
          <a:p>
            <a:pPr algn="just" defTabSz="868680">
              <a:lnSpc>
                <a:spcPct val="90000"/>
              </a:lnSpc>
              <a:spcBef>
                <a:spcPts val="600"/>
              </a:spcBef>
              <a:defRPr sz="2565">
                <a:solidFill>
                  <a:srgbClr val="000000"/>
                </a:solidFill>
              </a:defRPr>
            </a:pPr>
            <a:r>
              <a:t>Una oportunidad para lograr una Europa… </a:t>
            </a:r>
          </a:p>
          <a:p>
            <a:pPr algn="just" defTabSz="868680">
              <a:lnSpc>
                <a:spcPct val="90000"/>
              </a:lnSpc>
              <a:spcBef>
                <a:spcPts val="800"/>
              </a:spcBef>
              <a:defRPr sz="3420">
                <a:solidFill>
                  <a:srgbClr val="00B050"/>
                </a:solidFill>
              </a:defRPr>
            </a:pPr>
            <a:r>
              <a:t>ecológica</a:t>
            </a:r>
          </a:p>
          <a:p>
            <a:pPr algn="just" defTabSz="868680">
              <a:lnSpc>
                <a:spcPct val="90000"/>
              </a:lnSpc>
              <a:spcBef>
                <a:spcPts val="800"/>
              </a:spcBef>
              <a:defRPr sz="3420">
                <a:solidFill>
                  <a:srgbClr val="000000"/>
                </a:solidFill>
              </a:defRPr>
            </a:pPr>
            <a:r>
              <a:t>		</a:t>
            </a:r>
            <a:r>
              <a:rPr>
                <a:solidFill>
                  <a:srgbClr val="FF0000"/>
                </a:solidFill>
              </a:rPr>
              <a:t>cohesionada</a:t>
            </a:r>
          </a:p>
          <a:p>
            <a:pPr algn="just" defTabSz="868680">
              <a:lnSpc>
                <a:spcPct val="90000"/>
              </a:lnSpc>
              <a:spcBef>
                <a:spcPts val="800"/>
              </a:spcBef>
              <a:defRPr sz="3420">
                <a:solidFill>
                  <a:srgbClr val="000000"/>
                </a:solidFill>
              </a:defRPr>
            </a:pPr>
            <a:r>
              <a:t>					</a:t>
            </a:r>
            <a:r>
              <a:rPr>
                <a:solidFill>
                  <a:srgbClr val="FFFF00"/>
                </a:solidFill>
              </a:rPr>
              <a:t>digital</a:t>
            </a:r>
          </a:p>
          <a:p>
            <a:pPr algn="just" defTabSz="868680">
              <a:lnSpc>
                <a:spcPct val="90000"/>
              </a:lnSpc>
              <a:spcBef>
                <a:spcPts val="800"/>
              </a:spcBef>
              <a:defRPr sz="3420">
                <a:solidFill>
                  <a:srgbClr val="000000"/>
                </a:solidFill>
              </a:defRPr>
            </a:pPr>
            <a:r>
              <a:t>							resiliente </a:t>
            </a:r>
          </a:p>
        </p:txBody>
      </p:sp>
      <p:pic>
        <p:nvPicPr>
          <p:cNvPr id="647"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pic>
        <p:nvPicPr>
          <p:cNvPr id="648" name="Picture 6" descr="Picture 6"/>
          <p:cNvPicPr>
            <a:picLocks noChangeAspect="1"/>
          </p:cNvPicPr>
          <p:nvPr/>
        </p:nvPicPr>
        <p:blipFill>
          <a:blip r:embed="rId4"/>
          <a:stretch>
            <a:fillRect/>
          </a:stretch>
        </p:blipFill>
        <p:spPr>
          <a:xfrm>
            <a:off x="6516216" y="2996951"/>
            <a:ext cx="2448273" cy="1796716"/>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2" name="Title 1"/>
          <p:cNvGrpSpPr/>
          <p:nvPr/>
        </p:nvGrpSpPr>
        <p:grpSpPr>
          <a:xfrm>
            <a:off x="-63500" y="-556979"/>
            <a:ext cx="9271000" cy="1485901"/>
            <a:chOff x="0" y="0"/>
            <a:chExt cx="9271000" cy="1485900"/>
          </a:xfrm>
        </p:grpSpPr>
        <p:pic>
          <p:nvPicPr>
            <p:cNvPr id="650"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51"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53" name="Subtitle 2"/>
          <p:cNvSpPr txBox="1">
            <a:spLocks noGrp="1"/>
          </p:cNvSpPr>
          <p:nvPr>
            <p:ph type="subTitle" idx="1"/>
          </p:nvPr>
        </p:nvSpPr>
        <p:spPr>
          <a:xfrm>
            <a:off x="179387" y="1052736"/>
            <a:ext cx="8964614" cy="4897216"/>
          </a:xfrm>
          <a:prstGeom prst="rect">
            <a:avLst/>
          </a:prstGeom>
        </p:spPr>
        <p:txBody>
          <a:bodyPr/>
          <a:lstStyle/>
          <a:p>
            <a:pPr algn="just" defTabSz="905255">
              <a:lnSpc>
                <a:spcPct val="90000"/>
              </a:lnSpc>
              <a:spcBef>
                <a:spcPts val="600"/>
              </a:spcBef>
              <a:defRPr sz="2673" b="1">
                <a:solidFill>
                  <a:srgbClr val="0070C0"/>
                </a:solidFill>
              </a:defRPr>
            </a:pPr>
            <a:r>
              <a:t>LOS SEIS PILARES</a:t>
            </a:r>
          </a:p>
          <a:p>
            <a:pPr algn="just" defTabSz="905255">
              <a:lnSpc>
                <a:spcPct val="90000"/>
              </a:lnSpc>
              <a:spcBef>
                <a:spcPts val="500"/>
              </a:spcBef>
              <a:defRPr sz="2376">
                <a:solidFill>
                  <a:srgbClr val="000000"/>
                </a:solidFill>
              </a:defRPr>
            </a:pPr>
            <a:r>
              <a:t>(a) Transición verde;              </a:t>
            </a:r>
          </a:p>
          <a:p>
            <a:pPr algn="just" defTabSz="905255">
              <a:lnSpc>
                <a:spcPct val="90000"/>
              </a:lnSpc>
              <a:spcBef>
                <a:spcPts val="500"/>
              </a:spcBef>
              <a:defRPr sz="2376">
                <a:solidFill>
                  <a:srgbClr val="000000"/>
                </a:solidFill>
              </a:defRPr>
            </a:pPr>
            <a:r>
              <a:t>(b) Transformación digital;              </a:t>
            </a:r>
          </a:p>
          <a:p>
            <a:pPr algn="just" defTabSz="905255">
              <a:lnSpc>
                <a:spcPct val="90000"/>
              </a:lnSpc>
              <a:spcBef>
                <a:spcPts val="500"/>
              </a:spcBef>
              <a:defRPr sz="2376">
                <a:solidFill>
                  <a:srgbClr val="000000"/>
                </a:solidFill>
              </a:defRPr>
            </a:pPr>
            <a:r>
              <a:t>(c) Crecimiento inteligente, sostenible e integrador, incluida la cohesión económica, el empleo, la productividad, la competitividad, la investigación, el desarrollo y la innovación, y un mercado único que funcione correctamente con PYME fuertes;              </a:t>
            </a:r>
          </a:p>
          <a:p>
            <a:pPr algn="just" defTabSz="905255">
              <a:lnSpc>
                <a:spcPct val="90000"/>
              </a:lnSpc>
              <a:spcBef>
                <a:spcPts val="500"/>
              </a:spcBef>
              <a:defRPr sz="2376">
                <a:solidFill>
                  <a:srgbClr val="000000"/>
                </a:solidFill>
              </a:defRPr>
            </a:pPr>
            <a:r>
              <a:t>(d) Cohesión social y territorial ;              </a:t>
            </a:r>
          </a:p>
          <a:p>
            <a:pPr algn="just" defTabSz="905255">
              <a:lnSpc>
                <a:spcPct val="90000"/>
              </a:lnSpc>
              <a:spcBef>
                <a:spcPts val="500"/>
              </a:spcBef>
              <a:defRPr sz="2376">
                <a:solidFill>
                  <a:srgbClr val="000000"/>
                </a:solidFill>
              </a:defRPr>
            </a:pPr>
            <a:r>
              <a:t>e) La salud y la resiliencia económica, social e institucional, incluso con miras a aumentar la capacidad de reacción y la preparación ante crisis; y              </a:t>
            </a:r>
          </a:p>
          <a:p>
            <a:pPr algn="just" defTabSz="905255">
              <a:lnSpc>
                <a:spcPct val="90000"/>
              </a:lnSpc>
              <a:spcBef>
                <a:spcPts val="500"/>
              </a:spcBef>
              <a:defRPr sz="2376">
                <a:solidFill>
                  <a:srgbClr val="000000"/>
                </a:solidFill>
              </a:defRPr>
            </a:pPr>
            <a:r>
              <a:t>(f) Políticas para la próxima generación, niños y jóvenes, incluyendo educación y habilidades .</a:t>
            </a:r>
          </a:p>
        </p:txBody>
      </p:sp>
      <p:pic>
        <p:nvPicPr>
          <p:cNvPr id="654"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8" name="Title 1"/>
          <p:cNvGrpSpPr/>
          <p:nvPr/>
        </p:nvGrpSpPr>
        <p:grpSpPr>
          <a:xfrm>
            <a:off x="-63500" y="-556979"/>
            <a:ext cx="9271000" cy="1485901"/>
            <a:chOff x="0" y="0"/>
            <a:chExt cx="9271000" cy="1485900"/>
          </a:xfrm>
        </p:grpSpPr>
        <p:pic>
          <p:nvPicPr>
            <p:cNvPr id="656"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57"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59" name="Subtitle 2"/>
          <p:cNvSpPr txBox="1">
            <a:spLocks noGrp="1"/>
          </p:cNvSpPr>
          <p:nvPr>
            <p:ph type="subTitle" idx="1"/>
          </p:nvPr>
        </p:nvSpPr>
        <p:spPr>
          <a:xfrm>
            <a:off x="179387" y="1052736"/>
            <a:ext cx="8964614" cy="4897216"/>
          </a:xfrm>
          <a:prstGeom prst="rect">
            <a:avLst/>
          </a:prstGeom>
        </p:spPr>
        <p:txBody>
          <a:bodyPr/>
          <a:lstStyle/>
          <a:p>
            <a:pPr algn="just" defTabSz="868680">
              <a:lnSpc>
                <a:spcPct val="90000"/>
              </a:lnSpc>
              <a:spcBef>
                <a:spcPts val="600"/>
              </a:spcBef>
              <a:defRPr sz="2565" b="1">
                <a:solidFill>
                  <a:srgbClr val="C00000"/>
                </a:solidFill>
              </a:defRPr>
            </a:pPr>
            <a:r>
              <a:t>Hay que recordar que la finalidad de estos fondos europeos es transformar el modelo productivo en España, lo que aconseja tener en cuenta limitaciones  a la participación de empresas extranjeras: </a:t>
            </a:r>
          </a:p>
          <a:p>
            <a:pPr algn="just" defTabSz="868680">
              <a:lnSpc>
                <a:spcPct val="90000"/>
              </a:lnSpc>
              <a:spcBef>
                <a:spcPts val="600"/>
              </a:spcBef>
              <a:defRPr sz="2565" b="1">
                <a:solidFill>
                  <a:srgbClr val="000000"/>
                </a:solidFill>
              </a:defRPr>
            </a:pPr>
            <a:r>
              <a:t>Comisión europea en su Comunicación sobre Directrices sobre la participación de licitadores y bienes de terceros países en el mercado de contratación pública de la UE -Bruselas, de 24 de julio de 2019. C (2019) 5494 final-, desarrollo de los principios contenidos en la Comunicación de la Comisión europea Conseguir que la contratación pública funcione en Europa y para Europa. Estrasburgo, 3 de noviembre de 2017 COM(2017) 572 final.</a:t>
            </a:r>
          </a:p>
          <a:p>
            <a:pPr algn="just" defTabSz="868680">
              <a:lnSpc>
                <a:spcPct val="90000"/>
              </a:lnSpc>
              <a:spcBef>
                <a:spcPts val="600"/>
              </a:spcBef>
              <a:defRPr sz="2565" b="1">
                <a:solidFill>
                  <a:srgbClr val="000000"/>
                </a:solidFill>
              </a:defRPr>
            </a:pPr>
            <a:r>
              <a:t>EL PRINCIPIO DE RECIPROCIDAD!!!</a:t>
            </a:r>
          </a:p>
        </p:txBody>
      </p:sp>
      <p:pic>
        <p:nvPicPr>
          <p:cNvPr id="660"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4" name="Title 1"/>
          <p:cNvGrpSpPr/>
          <p:nvPr/>
        </p:nvGrpSpPr>
        <p:grpSpPr>
          <a:xfrm>
            <a:off x="-63500" y="-38100"/>
            <a:ext cx="9271000" cy="1485900"/>
            <a:chOff x="0" y="0"/>
            <a:chExt cx="9271000" cy="1485900"/>
          </a:xfrm>
        </p:grpSpPr>
        <p:pic>
          <p:nvPicPr>
            <p:cNvPr id="662"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63"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b="1">
                  <a:solidFill>
                    <a:srgbClr val="FF0000"/>
                  </a:solidFill>
                </a:defRPr>
              </a:lvl1pPr>
            </a:lstStyle>
            <a:p>
              <a:r>
                <a:t>LOS NEXT GENERATION </a:t>
              </a:r>
            </a:p>
          </p:txBody>
        </p:sp>
      </p:grpSp>
      <p:sp>
        <p:nvSpPr>
          <p:cNvPr id="665" name="Subtitle 2"/>
          <p:cNvSpPr txBox="1">
            <a:spLocks noGrp="1"/>
          </p:cNvSpPr>
          <p:nvPr>
            <p:ph type="subTitle" idx="1"/>
          </p:nvPr>
        </p:nvSpPr>
        <p:spPr>
          <a:xfrm>
            <a:off x="179387" y="1368425"/>
            <a:ext cx="8964614" cy="4581525"/>
          </a:xfrm>
          <a:prstGeom prst="rect">
            <a:avLst/>
          </a:prstGeom>
        </p:spPr>
        <p:txBody>
          <a:bodyPr/>
          <a:lstStyle/>
          <a:p>
            <a:pPr algn="just">
              <a:lnSpc>
                <a:spcPct val="90000"/>
              </a:lnSpc>
              <a:spcBef>
                <a:spcPts val="600"/>
              </a:spcBef>
              <a:defRPr sz="2700" u="sng">
                <a:solidFill>
                  <a:srgbClr val="000000"/>
                </a:solidFill>
              </a:defRPr>
            </a:pPr>
            <a:r>
              <a:t>Destino:</a:t>
            </a:r>
            <a:r>
              <a:rPr u="none"/>
              <a:t> ámbitos en los que puedan incidir más positivamente, </a:t>
            </a:r>
            <a:r>
              <a:rPr b="1" u="none"/>
              <a:t>complementando y amplificando </a:t>
            </a:r>
            <a:r>
              <a:rPr u="none"/>
              <a:t>el esfuerzo de los Estados miembros. </a:t>
            </a:r>
          </a:p>
          <a:p>
            <a:pPr algn="just">
              <a:lnSpc>
                <a:spcPct val="90000"/>
              </a:lnSpc>
              <a:spcBef>
                <a:spcPts val="600"/>
              </a:spcBef>
              <a:defRPr sz="2700">
                <a:solidFill>
                  <a:srgbClr val="000000"/>
                </a:solidFill>
              </a:defRPr>
            </a:pPr>
            <a:r>
              <a:t>La rapidez en su implementación es importante, pero lo principal es obtener la </a:t>
            </a:r>
            <a:r>
              <a:rPr b="1">
                <a:solidFill>
                  <a:srgbClr val="FF0000"/>
                </a:solidFill>
              </a:rPr>
              <a:t>mayor rentabilidad </a:t>
            </a:r>
            <a:r>
              <a:t>de estos fondos como inversión para transformar el modelo económico y social. </a:t>
            </a:r>
          </a:p>
          <a:p>
            <a:pPr algn="just">
              <a:lnSpc>
                <a:spcPct val="90000"/>
              </a:lnSpc>
              <a:spcBef>
                <a:spcPts val="600"/>
              </a:spcBef>
              <a:defRPr sz="2700">
                <a:solidFill>
                  <a:srgbClr val="000000"/>
                </a:solidFill>
              </a:defRPr>
            </a:pPr>
            <a:r>
              <a:t>Deben servir para</a:t>
            </a:r>
            <a:r>
              <a:rPr b="1"/>
              <a:t> “</a:t>
            </a:r>
            <a:r>
              <a:rPr b="1">
                <a:solidFill>
                  <a:srgbClr val="00B050"/>
                </a:solidFill>
              </a:rPr>
              <a:t>hacer más país” </a:t>
            </a:r>
            <a:r>
              <a:rPr>
                <a:solidFill>
                  <a:srgbClr val="00B050"/>
                </a:solidFill>
              </a:rPr>
              <a:t>y</a:t>
            </a:r>
            <a:r>
              <a:rPr b="1">
                <a:solidFill>
                  <a:srgbClr val="00B050"/>
                </a:solidFill>
              </a:rPr>
              <a:t> mirar hacia el futuro. </a:t>
            </a:r>
          </a:p>
          <a:p>
            <a:pPr algn="just">
              <a:lnSpc>
                <a:spcPct val="90000"/>
              </a:lnSpc>
              <a:spcBef>
                <a:spcPts val="600"/>
              </a:spcBef>
              <a:defRPr sz="2700" b="1">
                <a:solidFill>
                  <a:srgbClr val="000000"/>
                </a:solidFill>
              </a:defRPr>
            </a:pPr>
            <a:r>
              <a:t>Es tiempo para la </a:t>
            </a:r>
            <a:r>
              <a:rPr>
                <a:solidFill>
                  <a:srgbClr val="0070C0"/>
                </a:solidFill>
              </a:rPr>
              <a:t>política de las ideas </a:t>
            </a:r>
            <a:r>
              <a:t>(y no de las ideologías) </a:t>
            </a:r>
            <a:r>
              <a:rPr b="0"/>
              <a:t>que ponga en valor los grandes consensos. </a:t>
            </a:r>
          </a:p>
          <a:p>
            <a:pPr algn="just">
              <a:lnSpc>
                <a:spcPct val="90000"/>
              </a:lnSpc>
              <a:spcBef>
                <a:spcPts val="600"/>
              </a:spcBef>
              <a:defRPr sz="2700" b="1">
                <a:solidFill>
                  <a:srgbClr val="000000"/>
                </a:solidFill>
              </a:defRPr>
            </a:pPr>
            <a:r>
              <a:t>No más de lo mismo: visión disruptiva!!</a:t>
            </a:r>
          </a:p>
        </p:txBody>
      </p:sp>
      <p:pic>
        <p:nvPicPr>
          <p:cNvPr id="666"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0" name="Title 1"/>
          <p:cNvGrpSpPr/>
          <p:nvPr/>
        </p:nvGrpSpPr>
        <p:grpSpPr>
          <a:xfrm>
            <a:off x="-63500" y="-38100"/>
            <a:ext cx="9271000" cy="1485900"/>
            <a:chOff x="0" y="0"/>
            <a:chExt cx="9271000" cy="1485900"/>
          </a:xfrm>
        </p:grpSpPr>
        <p:pic>
          <p:nvPicPr>
            <p:cNvPr id="668"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69"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71" name="Subtitle 2"/>
          <p:cNvSpPr txBox="1">
            <a:spLocks noGrp="1"/>
          </p:cNvSpPr>
          <p:nvPr>
            <p:ph type="subTitle" idx="1"/>
          </p:nvPr>
        </p:nvSpPr>
        <p:spPr>
          <a:xfrm>
            <a:off x="0" y="980281"/>
            <a:ext cx="9144000" cy="4897438"/>
          </a:xfrm>
          <a:prstGeom prst="rect">
            <a:avLst/>
          </a:prstGeom>
        </p:spPr>
        <p:txBody>
          <a:bodyPr/>
          <a:lstStyle/>
          <a:p>
            <a:pPr algn="just">
              <a:lnSpc>
                <a:spcPct val="90000"/>
              </a:lnSpc>
              <a:spcBef>
                <a:spcPts val="500"/>
              </a:spcBef>
              <a:defRPr sz="2400" b="1" i="1">
                <a:solidFill>
                  <a:srgbClr val="000000"/>
                </a:solidFill>
              </a:defRPr>
            </a:pPr>
            <a:r>
              <a:t>RETO:</a:t>
            </a:r>
            <a:r>
              <a:rPr b="0" i="0"/>
              <a:t> seleccionar proyectos ‘elegibles’ para obtener la financiación europea, para movilizar inversiones alineadas con los objetivos fijados por la Comisión Europea: </a:t>
            </a:r>
          </a:p>
          <a:p>
            <a:pPr algn="just">
              <a:lnSpc>
                <a:spcPct val="90000"/>
              </a:lnSpc>
              <a:spcBef>
                <a:spcPts val="500"/>
              </a:spcBef>
              <a:defRPr sz="2400">
                <a:solidFill>
                  <a:srgbClr val="000000"/>
                </a:solidFill>
              </a:defRPr>
            </a:pPr>
            <a:r>
              <a:t>1. transición </a:t>
            </a:r>
            <a:r>
              <a:rPr>
                <a:solidFill>
                  <a:srgbClr val="C00000"/>
                </a:solidFill>
              </a:rPr>
              <a:t>digital</a:t>
            </a:r>
            <a:r>
              <a:t> de la economía; </a:t>
            </a:r>
          </a:p>
          <a:p>
            <a:pPr algn="just">
              <a:lnSpc>
                <a:spcPct val="90000"/>
              </a:lnSpc>
              <a:spcBef>
                <a:spcPts val="500"/>
              </a:spcBef>
              <a:defRPr sz="2400">
                <a:solidFill>
                  <a:srgbClr val="000000"/>
                </a:solidFill>
              </a:defRPr>
            </a:pPr>
            <a:r>
              <a:t>2. sostenibilidad </a:t>
            </a:r>
            <a:r>
              <a:rPr>
                <a:solidFill>
                  <a:srgbClr val="00B050"/>
                </a:solidFill>
              </a:rPr>
              <a:t>ambiental</a:t>
            </a:r>
            <a:r>
              <a:t> y </a:t>
            </a:r>
          </a:p>
          <a:p>
            <a:pPr algn="just">
              <a:lnSpc>
                <a:spcPct val="90000"/>
              </a:lnSpc>
              <a:spcBef>
                <a:spcPts val="500"/>
              </a:spcBef>
              <a:defRPr sz="2400">
                <a:solidFill>
                  <a:srgbClr val="000000"/>
                </a:solidFill>
              </a:defRPr>
            </a:pPr>
            <a:r>
              <a:t>3. cohesión </a:t>
            </a:r>
            <a:r>
              <a:rPr>
                <a:solidFill>
                  <a:srgbClr val="FF0000"/>
                </a:solidFill>
              </a:rPr>
              <a:t>social</a:t>
            </a:r>
            <a:r>
              <a:t> (no se trata de financiar proyectos “rápidos” y poco estructurantes). </a:t>
            </a:r>
          </a:p>
          <a:p>
            <a:pPr algn="just">
              <a:lnSpc>
                <a:spcPct val="90000"/>
              </a:lnSpc>
              <a:spcBef>
                <a:spcPts val="500"/>
              </a:spcBef>
              <a:defRPr sz="2400">
                <a:solidFill>
                  <a:srgbClr val="000000"/>
                </a:solidFill>
              </a:defRPr>
            </a:pPr>
            <a:r>
              <a:t>Para aplicar los NG, el Gobierno de España ha elaborado el </a:t>
            </a:r>
            <a:r>
              <a:rPr i="1">
                <a:solidFill>
                  <a:srgbClr val="FF0000"/>
                </a:solidFill>
              </a:rPr>
              <a:t>Plan de Recuperación, Transformación y Resiliencia de la economía española</a:t>
            </a:r>
            <a:r>
              <a:rPr i="1"/>
              <a:t> </a:t>
            </a:r>
            <a:r>
              <a:t>inspirado en la Agenda 2030. En la gestión del MRR n</a:t>
            </a:r>
            <a:r>
              <a:rPr b="1"/>
              <a:t>o hay organismos intermedios y el Estado Español debe rendir cuentas ante Europa</a:t>
            </a:r>
            <a:r>
              <a:t> del cumplimiento de los hitos y objetivos a los que se comprometió con el PRTR. </a:t>
            </a:r>
          </a:p>
        </p:txBody>
      </p:sp>
      <p:pic>
        <p:nvPicPr>
          <p:cNvPr id="672"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6" name="Title 1"/>
          <p:cNvGrpSpPr/>
          <p:nvPr/>
        </p:nvGrpSpPr>
        <p:grpSpPr>
          <a:xfrm>
            <a:off x="-63500" y="-38100"/>
            <a:ext cx="9271000" cy="1485900"/>
            <a:chOff x="0" y="0"/>
            <a:chExt cx="9271000" cy="1485900"/>
          </a:xfrm>
        </p:grpSpPr>
        <p:pic>
          <p:nvPicPr>
            <p:cNvPr id="674"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75" name="Text Box 2"/>
            <p:cNvSpPr txBox="1"/>
            <p:nvPr/>
          </p:nvSpPr>
          <p:spPr>
            <a:xfrm>
              <a:off x="109220" y="454342"/>
              <a:ext cx="9052560"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77" name="Subtitle 2"/>
          <p:cNvSpPr txBox="1">
            <a:spLocks noGrp="1"/>
          </p:cNvSpPr>
          <p:nvPr>
            <p:ph type="subTitle" idx="1"/>
          </p:nvPr>
        </p:nvSpPr>
        <p:spPr>
          <a:xfrm>
            <a:off x="0" y="1052512"/>
            <a:ext cx="9144000" cy="4897438"/>
          </a:xfrm>
          <a:prstGeom prst="rect">
            <a:avLst/>
          </a:prstGeom>
        </p:spPr>
        <p:txBody>
          <a:bodyPr/>
          <a:lstStyle/>
          <a:p>
            <a:pPr algn="just">
              <a:lnSpc>
                <a:spcPct val="90000"/>
              </a:lnSpc>
              <a:spcBef>
                <a:spcPts val="500"/>
              </a:spcBef>
              <a:defRPr sz="2600" b="1" i="1">
                <a:solidFill>
                  <a:srgbClr val="000000"/>
                </a:solidFill>
              </a:defRPr>
            </a:pPr>
            <a:r>
              <a:rPr b="0" i="0"/>
              <a:t>La evaluación del PRTR que presentó España, con la correspondiente contribución financiera del MRR por 69.512.589.611€, se aprobó por Decisión de ejecución del Consejo, de 16 de julio de 2021</a:t>
            </a:r>
          </a:p>
          <a:p>
            <a:pPr algn="just">
              <a:lnSpc>
                <a:spcPct val="90000"/>
              </a:lnSpc>
              <a:spcBef>
                <a:spcPts val="500"/>
              </a:spcBef>
              <a:defRPr sz="2400" b="1" i="1">
                <a:solidFill>
                  <a:srgbClr val="000000"/>
                </a:solidFill>
              </a:defRPr>
            </a:pPr>
            <a:r>
              <a:rPr sz="2600" b="0" i="0"/>
              <a:t>Y se comprometió a ejecutarlo respetando los principios informadores del MRR, que estarán presentes de manera horizontal en todas las actuaciones, cumpliendo unos hitos y objetivos. En el Plan español las actuaciones financiadas con el MRR se agrupan en 212 medidas (de las que 110 son inversiones y 102 reformas), 30 componentes y 10 políticas palanca. Cada componente y cada medida tiene asignados hitos y objetivos.</a:t>
            </a:r>
            <a:r>
              <a:t> </a:t>
            </a:r>
          </a:p>
        </p:txBody>
      </p:sp>
      <p:pic>
        <p:nvPicPr>
          <p:cNvPr id="678"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2" name="Title 1"/>
          <p:cNvGrpSpPr/>
          <p:nvPr/>
        </p:nvGrpSpPr>
        <p:grpSpPr>
          <a:xfrm>
            <a:off x="-63500" y="-38100"/>
            <a:ext cx="9271000" cy="1485900"/>
            <a:chOff x="0" y="0"/>
            <a:chExt cx="9271000" cy="1485900"/>
          </a:xfrm>
        </p:grpSpPr>
        <p:pic>
          <p:nvPicPr>
            <p:cNvPr id="680" name="Title 1" descr="Title 1"/>
            <p:cNvPicPr>
              <a:picLocks noChangeAspect="1"/>
            </p:cNvPicPr>
            <p:nvPr/>
          </p:nvPicPr>
          <p:blipFill>
            <a:blip r:embed="rId2"/>
            <a:stretch>
              <a:fillRect/>
            </a:stretch>
          </p:blipFill>
          <p:spPr>
            <a:xfrm>
              <a:off x="0" y="0"/>
              <a:ext cx="9271000" cy="1485900"/>
            </a:xfrm>
            <a:prstGeom prst="rect">
              <a:avLst/>
            </a:prstGeom>
            <a:ln w="12700" cap="flat">
              <a:noFill/>
              <a:miter lim="400000"/>
            </a:ln>
            <a:effectLst/>
          </p:spPr>
        </p:pic>
        <p:sp>
          <p:nvSpPr>
            <p:cNvPr id="681" name="Text Box 2"/>
            <p:cNvSpPr txBox="1"/>
            <p:nvPr/>
          </p:nvSpPr>
          <p:spPr>
            <a:xfrm>
              <a:off x="109219" y="454342"/>
              <a:ext cx="9052562" cy="53594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p>
              <a:pPr algn="ctr">
                <a:defRPr sz="2800" b="1">
                  <a:solidFill>
                    <a:srgbClr val="FF0000"/>
                  </a:solidFill>
                </a:defRPr>
              </a:pPr>
              <a:r>
                <a:t>LOS </a:t>
              </a:r>
              <a:r>
                <a:rPr i="1"/>
                <a:t>NEXT GENERATION </a:t>
              </a:r>
            </a:p>
          </p:txBody>
        </p:sp>
      </p:grpSp>
      <p:sp>
        <p:nvSpPr>
          <p:cNvPr id="683" name="Subtitle 2"/>
          <p:cNvSpPr txBox="1">
            <a:spLocks noGrp="1"/>
          </p:cNvSpPr>
          <p:nvPr>
            <p:ph type="subTitle" idx="1"/>
          </p:nvPr>
        </p:nvSpPr>
        <p:spPr>
          <a:xfrm>
            <a:off x="0" y="1052512"/>
            <a:ext cx="9144000" cy="4897439"/>
          </a:xfrm>
          <a:prstGeom prst="rect">
            <a:avLst/>
          </a:prstGeom>
        </p:spPr>
        <p:txBody>
          <a:bodyPr/>
          <a:lstStyle/>
          <a:p>
            <a:pPr algn="just" defTabSz="905255">
              <a:lnSpc>
                <a:spcPct val="90000"/>
              </a:lnSpc>
              <a:spcBef>
                <a:spcPts val="600"/>
              </a:spcBef>
              <a:defRPr sz="2376" b="1" i="1">
                <a:solidFill>
                  <a:srgbClr val="000000"/>
                </a:solidFill>
              </a:defRPr>
            </a:pPr>
            <a:r>
              <a:rPr sz="2772" b="0"/>
              <a:t>La crisis del COVID-19 también ha puesto de relieve la </a:t>
            </a:r>
            <a:r>
              <a:rPr sz="2772"/>
              <a:t>importancia de las reformas e inversiones en salud, y la resiliencia económica, social e institucional,</a:t>
            </a:r>
            <a:r>
              <a:rPr sz="2772" b="0"/>
              <a:t> incluso con miras a aumentar la capacidad de reacción a las crisis y la preparación para las crisis, en particular mediante la mejora de la continuidad de las empresas y los servicios públicos, y la accesibilidad y capacidad de los sistemas de salud y atención, para mejorar la eficacia de la administración pública y los sistemas nacionales, incluida la minimización de la carga administrativa, y para </a:t>
            </a:r>
            <a:r>
              <a:rPr sz="2772"/>
              <a:t>mejorar la eficacia de los sistemas judiciales, así como la prevención del fraude y la supervisión contra el blanqueo de capitales</a:t>
            </a:r>
            <a:r>
              <a:rPr sz="2772" b="0"/>
              <a:t>. </a:t>
            </a:r>
          </a:p>
        </p:txBody>
      </p:sp>
      <p:pic>
        <p:nvPicPr>
          <p:cNvPr id="684" name="Imagen 4" descr="Imagen 4"/>
          <p:cNvPicPr>
            <a:picLocks noChangeAspect="1"/>
          </p:cNvPicPr>
          <p:nvPr/>
        </p:nvPicPr>
        <p:blipFill>
          <a:blip r:embed="rId3"/>
          <a:stretch>
            <a:fillRect/>
          </a:stretch>
        </p:blipFill>
        <p:spPr>
          <a:xfrm>
            <a:off x="5867400" y="6040437"/>
            <a:ext cx="827088" cy="798513"/>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Diseño personalizado">
  <a:themeElements>
    <a:clrScheme name="Diseño personalizado">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iseño personalizado">
      <a:majorFont>
        <a:latin typeface="Calibri"/>
        <a:ea typeface="Calibri"/>
        <a:cs typeface="Calibri"/>
      </a:majorFont>
      <a:minorFont>
        <a:latin typeface="Helvetica"/>
        <a:ea typeface="Helvetica"/>
        <a:cs typeface="Helvetica"/>
      </a:minorFont>
    </a:fontScheme>
    <a:fmtScheme name="Diseño personalizad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iseño personalizado">
  <a:themeElements>
    <a:clrScheme name="Diseño personalizado">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iseño personalizado">
      <a:majorFont>
        <a:latin typeface="Calibri"/>
        <a:ea typeface="Calibri"/>
        <a:cs typeface="Calibri"/>
      </a:majorFont>
      <a:minorFont>
        <a:latin typeface="Helvetica"/>
        <a:ea typeface="Helvetica"/>
        <a:cs typeface="Helvetica"/>
      </a:minorFont>
    </a:fontScheme>
    <a:fmtScheme name="Diseño personalizad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2993</Words>
  <Application>Microsoft Macintosh PowerPoint</Application>
  <PresentationFormat>Presentación en pantalla (4:3)</PresentationFormat>
  <Paragraphs>129</Paragraphs>
  <Slides>27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27</vt:i4>
      </vt:variant>
    </vt:vector>
  </HeadingPairs>
  <TitlesOfParts>
    <vt:vector size="34" baseType="lpstr">
      <vt:lpstr>ＭＳ Ｐゴシック</vt:lpstr>
      <vt:lpstr>Arial</vt:lpstr>
      <vt:lpstr>Calibri</vt:lpstr>
      <vt:lpstr>Century Gothic</vt:lpstr>
      <vt:lpstr>Helvetica</vt:lpstr>
      <vt:lpstr>Wingdings</vt:lpstr>
      <vt:lpstr>Diseño personalizado</vt:lpstr>
      <vt:lpstr>Los fondos Next Generation como instrumento de transformación: retos y desafíos desde el contrato público y de su control útil (9 de diciembre de 2021)</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brújula de los fondos NGEU</vt:lpstr>
      <vt:lpstr>Pensar en clave europea y de rentabilidad de los fondos</vt:lpstr>
      <vt:lpstr>Pensar en clave europea y de rentabilidad de los fondos</vt:lpstr>
      <vt:lpstr>Pensar en clave europea y de rentabilidad de los fondos</vt:lpstr>
      <vt:lpstr>Hacia un nuevo control útil</vt:lpstr>
      <vt:lpstr>Hacia un nuevo control útil</vt:lpstr>
      <vt:lpstr>Hacia un nuevo control útil</vt:lpstr>
      <vt:lpstr>Hacia un nuevo control útil</vt:lpstr>
      <vt:lpstr>Hacia un nuevo control útil</vt:lpstr>
      <vt:lpstr>Hacia un nuevo control útil</vt:lpstr>
      <vt:lpstr>UN NUEVO ROL DE LOS OCEX?</vt:lpstr>
      <vt:lpstr>EPILOGO FINAL</vt:lpstr>
      <vt:lpstr>EPILOGO FINAL</vt:lpstr>
      <vt:lpstr>EPILOGO FINAL</vt:lpstr>
      <vt:lpstr>EPILOGO FINAL</vt:lpstr>
      <vt:lpstr>Muchas gracias por su atención!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fondos Next Generation como instrumento de transformación: retos y desafíos desde el contrato público y de su control útil (9 de diciembre de 2021)</dc:title>
  <cp:lastModifiedBy>jose maria gimeno feliu</cp:lastModifiedBy>
  <cp:revision>1</cp:revision>
  <dcterms:modified xsi:type="dcterms:W3CDTF">2021-12-09T10:55:43Z</dcterms:modified>
</cp:coreProperties>
</file>